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33"/>
  </p:notesMasterIdLst>
  <p:sldIdLst>
    <p:sldId id="792" r:id="rId3"/>
    <p:sldId id="782" r:id="rId4"/>
    <p:sldId id="335" r:id="rId5"/>
    <p:sldId id="337" r:id="rId6"/>
    <p:sldId id="703" r:id="rId7"/>
    <p:sldId id="326" r:id="rId8"/>
    <p:sldId id="341" r:id="rId9"/>
    <p:sldId id="342" r:id="rId10"/>
    <p:sldId id="338" r:id="rId11"/>
    <p:sldId id="266" r:id="rId12"/>
    <p:sldId id="347" r:id="rId13"/>
    <p:sldId id="704" r:id="rId14"/>
    <p:sldId id="365" r:id="rId15"/>
    <p:sldId id="784" r:id="rId16"/>
    <p:sldId id="785" r:id="rId17"/>
    <p:sldId id="369" r:id="rId18"/>
    <p:sldId id="786" r:id="rId19"/>
    <p:sldId id="366" r:id="rId20"/>
    <p:sldId id="274" r:id="rId21"/>
    <p:sldId id="281" r:id="rId22"/>
    <p:sldId id="282" r:id="rId23"/>
    <p:sldId id="286" r:id="rId24"/>
    <p:sldId id="788" r:id="rId25"/>
    <p:sldId id="789" r:id="rId26"/>
    <p:sldId id="790" r:id="rId27"/>
    <p:sldId id="791" r:id="rId28"/>
    <p:sldId id="384" r:id="rId29"/>
    <p:sldId id="793" r:id="rId30"/>
    <p:sldId id="794" r:id="rId31"/>
    <p:sldId id="795"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84" d="100"/>
          <a:sy n="84" d="100"/>
        </p:scale>
        <p:origin x="40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44125-124E-40AD-9C6D-8B91D191AA77}" type="datetimeFigureOut">
              <a:rPr lang="nl-NL" smtClean="0"/>
              <a:t>30-11-2019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5F0C4-B10E-4B21-B8BF-204C4C6B2356}" type="slidenum">
              <a:rPr lang="nl-NL" smtClean="0"/>
              <a:t>‹nr.›</a:t>
            </a:fld>
            <a:endParaRPr lang="nl-NL"/>
          </a:p>
        </p:txBody>
      </p:sp>
    </p:spTree>
    <p:extLst>
      <p:ext uri="{BB962C8B-B14F-4D97-AF65-F5344CB8AC3E}">
        <p14:creationId xmlns:p14="http://schemas.microsoft.com/office/powerpoint/2010/main" val="180911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5235603-CF1B-499A-B62F-CD447D9D6A45}"/>
              </a:ext>
            </a:extLst>
          </p:cNvPr>
          <p:cNvSpPr>
            <a:spLocks noGrp="1" noChangeArrowheads="1"/>
          </p:cNvSpPr>
          <p:nvPr>
            <p:ph type="sldNum" sz="quarter" idx="5"/>
          </p:nvPr>
        </p:nvSpPr>
        <p:spPr>
          <a:noFill/>
        </p:spPr>
        <p:txBody>
          <a:bodyPr/>
          <a:lstStyle>
            <a:lvl1pPr>
              <a:defRPr sz="3300">
                <a:solidFill>
                  <a:schemeClr val="tx1"/>
                </a:solidFill>
                <a:latin typeface="Arial" panose="020B0604020202020204" pitchFamily="34" charset="0"/>
                <a:cs typeface="Arial" panose="020B0604020202020204" pitchFamily="34" charset="0"/>
              </a:defRPr>
            </a:lvl1pPr>
            <a:lvl2pPr marL="753831" indent="-289562">
              <a:defRPr sz="3300">
                <a:solidFill>
                  <a:schemeClr val="tx1"/>
                </a:solidFill>
                <a:latin typeface="Arial" panose="020B0604020202020204" pitchFamily="34" charset="0"/>
                <a:cs typeface="Arial" panose="020B0604020202020204" pitchFamily="34" charset="0"/>
              </a:defRPr>
            </a:lvl2pPr>
            <a:lvl3pPr marL="1159865" indent="-231326">
              <a:defRPr sz="3300">
                <a:solidFill>
                  <a:schemeClr val="tx1"/>
                </a:solidFill>
                <a:latin typeface="Arial" panose="020B0604020202020204" pitchFamily="34" charset="0"/>
                <a:cs typeface="Arial" panose="020B0604020202020204" pitchFamily="34" charset="0"/>
              </a:defRPr>
            </a:lvl3pPr>
            <a:lvl4pPr marL="1624133" indent="-231326">
              <a:defRPr sz="3300">
                <a:solidFill>
                  <a:schemeClr val="tx1"/>
                </a:solidFill>
                <a:latin typeface="Arial" panose="020B0604020202020204" pitchFamily="34" charset="0"/>
                <a:cs typeface="Arial" panose="020B0604020202020204" pitchFamily="34" charset="0"/>
              </a:defRPr>
            </a:lvl4pPr>
            <a:lvl5pPr marL="2088403" indent="-231326">
              <a:defRPr sz="3300">
                <a:solidFill>
                  <a:schemeClr val="tx1"/>
                </a:solidFill>
                <a:latin typeface="Arial" panose="020B0604020202020204" pitchFamily="34" charset="0"/>
                <a:cs typeface="Arial" panose="020B0604020202020204" pitchFamily="34" charset="0"/>
              </a:defRPr>
            </a:lvl5pPr>
            <a:lvl6pPr marL="2554290"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3020176"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3486063"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3951950"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4E88AF-308F-48CA-9ED5-DF0E3268992E}" type="slidenum">
              <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62DA0C8F-03BC-4D3D-A967-BA116B608FD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44CE7B-A9C0-48D0-99AE-793BC930D10C}"/>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0344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5235603-CF1B-499A-B62F-CD447D9D6A45}"/>
              </a:ext>
            </a:extLst>
          </p:cNvPr>
          <p:cNvSpPr>
            <a:spLocks noGrp="1" noChangeArrowheads="1"/>
          </p:cNvSpPr>
          <p:nvPr>
            <p:ph type="sldNum" sz="quarter" idx="5"/>
          </p:nvPr>
        </p:nvSpPr>
        <p:spPr>
          <a:noFill/>
        </p:spPr>
        <p:txBody>
          <a:bodyPr/>
          <a:lstStyle>
            <a:lvl1pPr>
              <a:defRPr sz="3300">
                <a:solidFill>
                  <a:schemeClr val="tx1"/>
                </a:solidFill>
                <a:latin typeface="Arial" panose="020B0604020202020204" pitchFamily="34" charset="0"/>
                <a:cs typeface="Arial" panose="020B0604020202020204" pitchFamily="34" charset="0"/>
              </a:defRPr>
            </a:lvl1pPr>
            <a:lvl2pPr marL="753831" indent="-289562">
              <a:defRPr sz="3300">
                <a:solidFill>
                  <a:schemeClr val="tx1"/>
                </a:solidFill>
                <a:latin typeface="Arial" panose="020B0604020202020204" pitchFamily="34" charset="0"/>
                <a:cs typeface="Arial" panose="020B0604020202020204" pitchFamily="34" charset="0"/>
              </a:defRPr>
            </a:lvl2pPr>
            <a:lvl3pPr marL="1159865" indent="-231326">
              <a:defRPr sz="3300">
                <a:solidFill>
                  <a:schemeClr val="tx1"/>
                </a:solidFill>
                <a:latin typeface="Arial" panose="020B0604020202020204" pitchFamily="34" charset="0"/>
                <a:cs typeface="Arial" panose="020B0604020202020204" pitchFamily="34" charset="0"/>
              </a:defRPr>
            </a:lvl3pPr>
            <a:lvl4pPr marL="1624133" indent="-231326">
              <a:defRPr sz="3300">
                <a:solidFill>
                  <a:schemeClr val="tx1"/>
                </a:solidFill>
                <a:latin typeface="Arial" panose="020B0604020202020204" pitchFamily="34" charset="0"/>
                <a:cs typeface="Arial" panose="020B0604020202020204" pitchFamily="34" charset="0"/>
              </a:defRPr>
            </a:lvl4pPr>
            <a:lvl5pPr marL="2088403" indent="-231326">
              <a:defRPr sz="3300">
                <a:solidFill>
                  <a:schemeClr val="tx1"/>
                </a:solidFill>
                <a:latin typeface="Arial" panose="020B0604020202020204" pitchFamily="34" charset="0"/>
                <a:cs typeface="Arial" panose="020B0604020202020204" pitchFamily="34" charset="0"/>
              </a:defRPr>
            </a:lvl5pPr>
            <a:lvl6pPr marL="2554290"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3020176"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3486063"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3951950"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4E88AF-308F-48CA-9ED5-DF0E3268992E}" type="slidenum">
              <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62DA0C8F-03BC-4D3D-A967-BA116B608FD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44CE7B-A9C0-48D0-99AE-793BC930D10C}"/>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9126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5235603-CF1B-499A-B62F-CD447D9D6A45}"/>
              </a:ext>
            </a:extLst>
          </p:cNvPr>
          <p:cNvSpPr>
            <a:spLocks noGrp="1" noChangeArrowheads="1"/>
          </p:cNvSpPr>
          <p:nvPr>
            <p:ph type="sldNum" sz="quarter" idx="5"/>
          </p:nvPr>
        </p:nvSpPr>
        <p:spPr>
          <a:noFill/>
        </p:spPr>
        <p:txBody>
          <a:bodyPr/>
          <a:lstStyle>
            <a:lvl1pPr>
              <a:defRPr sz="3300">
                <a:solidFill>
                  <a:schemeClr val="tx1"/>
                </a:solidFill>
                <a:latin typeface="Arial" panose="020B0604020202020204" pitchFamily="34" charset="0"/>
                <a:cs typeface="Arial" panose="020B0604020202020204" pitchFamily="34" charset="0"/>
              </a:defRPr>
            </a:lvl1pPr>
            <a:lvl2pPr marL="753831" indent="-289562">
              <a:defRPr sz="3300">
                <a:solidFill>
                  <a:schemeClr val="tx1"/>
                </a:solidFill>
                <a:latin typeface="Arial" panose="020B0604020202020204" pitchFamily="34" charset="0"/>
                <a:cs typeface="Arial" panose="020B0604020202020204" pitchFamily="34" charset="0"/>
              </a:defRPr>
            </a:lvl2pPr>
            <a:lvl3pPr marL="1159865" indent="-231326">
              <a:defRPr sz="3300">
                <a:solidFill>
                  <a:schemeClr val="tx1"/>
                </a:solidFill>
                <a:latin typeface="Arial" panose="020B0604020202020204" pitchFamily="34" charset="0"/>
                <a:cs typeface="Arial" panose="020B0604020202020204" pitchFamily="34" charset="0"/>
              </a:defRPr>
            </a:lvl3pPr>
            <a:lvl4pPr marL="1624133" indent="-231326">
              <a:defRPr sz="3300">
                <a:solidFill>
                  <a:schemeClr val="tx1"/>
                </a:solidFill>
                <a:latin typeface="Arial" panose="020B0604020202020204" pitchFamily="34" charset="0"/>
                <a:cs typeface="Arial" panose="020B0604020202020204" pitchFamily="34" charset="0"/>
              </a:defRPr>
            </a:lvl4pPr>
            <a:lvl5pPr marL="2088403" indent="-231326">
              <a:defRPr sz="3300">
                <a:solidFill>
                  <a:schemeClr val="tx1"/>
                </a:solidFill>
                <a:latin typeface="Arial" panose="020B0604020202020204" pitchFamily="34" charset="0"/>
                <a:cs typeface="Arial" panose="020B0604020202020204" pitchFamily="34" charset="0"/>
              </a:defRPr>
            </a:lvl5pPr>
            <a:lvl6pPr marL="2554290"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3020176"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3486063"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3951950" indent="-231326"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4E88AF-308F-48CA-9ED5-DF0E3268992E}" type="slidenum">
              <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62DA0C8F-03BC-4D3D-A967-BA116B608FD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44CE7B-A9C0-48D0-99AE-793BC930D10C}"/>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38819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the procedure for the withdrawal from the EU as laid down in Article 50(2) of the TEU  has been set in motion, and no withdrawal agreement has been agreed, Article 50(3) stipulates that “the Treaties will cease to apply” to the withdrawing State. Accordingly, the UK will cease to be an EU Member State and becomes a third State. The relationship between the UK and the EU will then be governed exclusively by international law and not by EU law. As regards fisheries law, this will mean that the entire CFP - including its arrangements on the allocation of fishing opportunities and fisheries access - will no longer be applicable in the relationship between the UK and the EU.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7A69-CBD5-447D-96F7-3E3C20F8A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75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A234E-34FE-41F7-8D36-99D74B3939C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95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without line - text only">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3627"/>
            </a:lvl1pPr>
          </a:lstStyle>
          <a:p>
            <a:r>
              <a:rPr lang="en-US"/>
              <a:t>Click to edit Master title style</a:t>
            </a:r>
          </a:p>
        </p:txBody>
      </p:sp>
      <p:sp>
        <p:nvSpPr>
          <p:cNvPr id="8" name="Footer Placeholder 7"/>
          <p:cNvSpPr>
            <a:spLocks noGrp="1"/>
          </p:cNvSpPr>
          <p:nvPr>
            <p:ph type="ftr" sz="quarter" idx="10"/>
          </p:nvPr>
        </p:nvSpPr>
        <p:spPr/>
        <p:txBody>
          <a:bodyPr/>
          <a:lstStyle/>
          <a:p>
            <a:endParaRPr lang="en-US" dirty="0"/>
          </a:p>
        </p:txBody>
      </p:sp>
      <p:sp>
        <p:nvSpPr>
          <p:cNvPr id="9" name="Text Placeholder 3"/>
          <p:cNvSpPr>
            <a:spLocks noGrp="1"/>
          </p:cNvSpPr>
          <p:nvPr>
            <p:ph type="body" sz="quarter" idx="11"/>
          </p:nvPr>
        </p:nvSpPr>
        <p:spPr>
          <a:xfrm>
            <a:off x="869763" y="1273296"/>
            <a:ext cx="10364160" cy="4834002"/>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1837292947"/>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C764DE79-268F-4C1A-8933-263129D2AF90}" type="datetimeFigureOut">
              <a:rPr lang="en-US" dirty="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737487289"/>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FA Filler Slides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21"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608126004"/>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a:xfrm>
            <a:off x="609600" y="6356352"/>
            <a:ext cx="2844800" cy="365125"/>
          </a:xfrm>
          <a:prstGeom prst="rect">
            <a:avLst/>
          </a:prstGeom>
        </p:spPr>
        <p:txBody>
          <a:bodyPr/>
          <a:lstStyle>
            <a:lvl1pPr>
              <a:defRPr/>
            </a:lvl1pPr>
          </a:lstStyle>
          <a:p>
            <a:pPr defTabSz="407571" fontAlgn="base" hangingPunct="0">
              <a:lnSpc>
                <a:spcPct val="93000"/>
              </a:lnSpc>
              <a:spcBef>
                <a:spcPct val="0"/>
              </a:spcBef>
              <a:spcAft>
                <a:spcPct val="0"/>
              </a:spcAft>
              <a:buClr>
                <a:srgbClr val="000000"/>
              </a:buClr>
              <a:buSzPct val="100000"/>
              <a:defRPr/>
            </a:pPr>
            <a:fld id="{9FA916ED-2FE6-443D-8062-A87BFCE851DA}" type="datetimeFigureOut">
              <a:rPr lang="nl-NL" sz="1633" smtClean="0">
                <a:solidFill>
                  <a:prstClr val="black">
                    <a:tint val="75000"/>
                  </a:prstClr>
                </a:solidFill>
                <a:latin typeface="Arial" panose="020B0604020202020204" pitchFamily="34" charset="0"/>
              </a:rPr>
              <a:pPr defTabSz="407571" fontAlgn="base" hangingPunct="0">
                <a:lnSpc>
                  <a:spcPct val="93000"/>
                </a:lnSpc>
                <a:spcBef>
                  <a:spcPct val="0"/>
                </a:spcBef>
                <a:spcAft>
                  <a:spcPct val="0"/>
                </a:spcAft>
                <a:buClr>
                  <a:srgbClr val="000000"/>
                </a:buClr>
                <a:buSzPct val="100000"/>
                <a:defRPr/>
              </a:pPr>
              <a:t>30-11-2019</a:t>
            </a:fld>
            <a:endParaRPr lang="nl-NL" sz="1633">
              <a:solidFill>
                <a:prstClr val="black">
                  <a:tint val="75000"/>
                </a:prstClr>
              </a:solidFill>
              <a:latin typeface="Arial" panose="020B0604020202020204" pitchFamily="34" charset="0"/>
            </a:endParaRPr>
          </a:p>
        </p:txBody>
      </p:sp>
      <p:sp>
        <p:nvSpPr>
          <p:cNvPr id="3" name="Tijdelijke aanduiding voor voettekst 4"/>
          <p:cNvSpPr>
            <a:spLocks noGrp="1"/>
          </p:cNvSpPr>
          <p:nvPr>
            <p:ph type="ftr" sz="quarter" idx="11"/>
          </p:nvPr>
        </p:nvSpPr>
        <p:spPr/>
        <p:txBody>
          <a:bodyPr/>
          <a:lstStyle>
            <a:lvl1pPr>
              <a:defRPr/>
            </a:lvl1pPr>
          </a:lstStyle>
          <a:p>
            <a:pPr defTabSz="407571" fontAlgn="base" hangingPunct="0">
              <a:lnSpc>
                <a:spcPct val="93000"/>
              </a:lnSpc>
              <a:spcBef>
                <a:spcPct val="0"/>
              </a:spcBef>
              <a:spcAft>
                <a:spcPct val="0"/>
              </a:spcAft>
              <a:buClr>
                <a:srgbClr val="000000"/>
              </a:buClr>
              <a:buSzPct val="100000"/>
              <a:defRPr/>
            </a:pPr>
            <a:endParaRPr lang="nl-NL">
              <a:solidFill>
                <a:prstClr val="black">
                  <a:tint val="75000"/>
                </a:prstClr>
              </a:solidFill>
            </a:endParaRPr>
          </a:p>
        </p:txBody>
      </p:sp>
      <p:sp>
        <p:nvSpPr>
          <p:cNvPr id="4" name="Tijdelijke aanduiding voor dianummer 5"/>
          <p:cNvSpPr>
            <a:spLocks noGrp="1"/>
          </p:cNvSpPr>
          <p:nvPr>
            <p:ph type="sldNum" sz="quarter" idx="12"/>
          </p:nvPr>
        </p:nvSpPr>
        <p:spPr>
          <a:xfrm>
            <a:off x="8737600" y="6356352"/>
            <a:ext cx="2844800" cy="365125"/>
          </a:xfrm>
          <a:prstGeom prst="rect">
            <a:avLst/>
          </a:prstGeom>
        </p:spPr>
        <p:txBody>
          <a:bodyPr/>
          <a:lstStyle>
            <a:lvl1pPr>
              <a:defRPr/>
            </a:lvl1pPr>
          </a:lstStyle>
          <a:p>
            <a:pPr defTabSz="407571" fontAlgn="base" hangingPunct="0">
              <a:lnSpc>
                <a:spcPct val="93000"/>
              </a:lnSpc>
              <a:spcBef>
                <a:spcPct val="0"/>
              </a:spcBef>
              <a:spcAft>
                <a:spcPct val="0"/>
              </a:spcAft>
              <a:buClr>
                <a:srgbClr val="000000"/>
              </a:buClr>
              <a:buSzPct val="100000"/>
              <a:defRPr/>
            </a:pPr>
            <a:fld id="{39F5A955-BFE1-4BFA-9471-AC5BE542814D}" type="slidenum">
              <a:rPr lang="nl-NL" sz="1633" smtClean="0">
                <a:solidFill>
                  <a:prstClr val="black">
                    <a:tint val="75000"/>
                  </a:prstClr>
                </a:solidFill>
                <a:latin typeface="Arial" panose="020B0604020202020204" pitchFamily="34" charset="0"/>
              </a:rPr>
              <a:pPr defTabSz="407571" fontAlgn="base" hangingPunct="0">
                <a:lnSpc>
                  <a:spcPct val="93000"/>
                </a:lnSpc>
                <a:spcBef>
                  <a:spcPct val="0"/>
                </a:spcBef>
                <a:spcAft>
                  <a:spcPct val="0"/>
                </a:spcAft>
                <a:buClr>
                  <a:srgbClr val="000000"/>
                </a:buClr>
                <a:buSzPct val="100000"/>
                <a:defRPr/>
              </a:pPr>
              <a:t>‹nr.›</a:t>
            </a:fld>
            <a:endParaRPr lang="nl-NL" sz="1633">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557177836"/>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with line -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10364160"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2935961"/>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3 pictures">
    <p:spTree>
      <p:nvGrpSpPr>
        <p:cNvPr id="1" name=""/>
        <p:cNvGrpSpPr/>
        <p:nvPr/>
      </p:nvGrpSpPr>
      <p:grpSpPr>
        <a:xfrm>
          <a:off x="0" y="0"/>
          <a:ext cx="0" cy="0"/>
          <a:chOff x="0" y="0"/>
          <a:chExt cx="0" cy="0"/>
        </a:xfrm>
      </p:grpSpPr>
      <p:sp>
        <p:nvSpPr>
          <p:cNvPr id="9" name="Text Placeholder 8"/>
          <p:cNvSpPr>
            <a:spLocks noGrp="1"/>
          </p:cNvSpPr>
          <p:nvPr>
            <p:ph type="body" sz="quarter" idx="22" hasCustomPrompt="1"/>
          </p:nvPr>
        </p:nvSpPr>
        <p:spPr>
          <a:xfrm>
            <a:off x="2895192" y="1403951"/>
            <a:ext cx="9296813" cy="588639"/>
          </a:xfrm>
          <a:prstGeom prst="rect">
            <a:avLst/>
          </a:prstGeom>
        </p:spPr>
        <p:txBody>
          <a:bodyPr vert="horz"/>
          <a:lstStyle>
            <a:lvl1pPr algn="l">
              <a:defRPr sz="2177" b="1" baseline="0">
                <a:solidFill>
                  <a:srgbClr val="FFFFFF"/>
                </a:solidFill>
                <a:latin typeface="Calibri"/>
                <a:cs typeface="Calibri"/>
              </a:defRPr>
            </a:lvl1pPr>
          </a:lstStyle>
          <a:p>
            <a:pPr lvl="0"/>
            <a:r>
              <a:rPr lang="en-US" dirty="0"/>
              <a:t>Enter subtitle here</a:t>
            </a:r>
          </a:p>
        </p:txBody>
      </p:sp>
      <p:sp>
        <p:nvSpPr>
          <p:cNvPr id="10" name="Title 9"/>
          <p:cNvSpPr>
            <a:spLocks noGrp="1"/>
          </p:cNvSpPr>
          <p:nvPr>
            <p:ph type="title"/>
          </p:nvPr>
        </p:nvSpPr>
        <p:spPr/>
        <p:txBody>
          <a:bodyPr>
            <a:normAutofit/>
          </a:bodyPr>
          <a:lstStyle>
            <a:lvl1pPr>
              <a:defRPr sz="3629"/>
            </a:lvl1pPr>
          </a:lstStyle>
          <a:p>
            <a:r>
              <a:rPr lang="nl-NL"/>
              <a:t>Klik om de stijl te bewerken</a:t>
            </a:r>
            <a:endParaRPr lang="en-US"/>
          </a:p>
        </p:txBody>
      </p:sp>
      <p:sp>
        <p:nvSpPr>
          <p:cNvPr id="11" name="Date Placeholder 10"/>
          <p:cNvSpPr>
            <a:spLocks noGrp="1"/>
          </p:cNvSpPr>
          <p:nvPr>
            <p:ph type="dt" sz="half" idx="23"/>
          </p:nvPr>
        </p:nvSpPr>
        <p:spPr/>
        <p:txBody>
          <a:bodyPr/>
          <a:lstStyle/>
          <a:p>
            <a:fld id="{BAA3E174-4566-5D47-AFDB-22A5629C1ED1}" type="datetimeFigureOut">
              <a:rPr lang="en-US" smtClean="0"/>
              <a:pPr/>
              <a:t>11/30/2019</a:t>
            </a:fld>
            <a:endParaRPr lang="en-US" dirty="0"/>
          </a:p>
        </p:txBody>
      </p:sp>
      <p:sp>
        <p:nvSpPr>
          <p:cNvPr id="12" name="Footer Placeholder 11"/>
          <p:cNvSpPr>
            <a:spLocks noGrp="1"/>
          </p:cNvSpPr>
          <p:nvPr>
            <p:ph type="ftr" sz="quarter" idx="24"/>
          </p:nvPr>
        </p:nvSpPr>
        <p:spPr/>
        <p:txBody>
          <a:bodyPr/>
          <a:lstStyle/>
          <a:p>
            <a:endParaRPr lang="en-US" dirty="0"/>
          </a:p>
        </p:txBody>
      </p:sp>
      <p:sp>
        <p:nvSpPr>
          <p:cNvPr id="3" name="Picture Placeholder 2"/>
          <p:cNvSpPr>
            <a:spLocks noGrp="1" noChangeAspect="1"/>
          </p:cNvSpPr>
          <p:nvPr>
            <p:ph type="pic" sz="quarter" idx="25"/>
          </p:nvPr>
        </p:nvSpPr>
        <p:spPr>
          <a:xfrm>
            <a:off x="30600" y="3233033"/>
            <a:ext cx="3809100" cy="2351766"/>
          </a:xfrm>
          <a:prstGeom prst="rect">
            <a:avLst/>
          </a:prstGeom>
        </p:spPr>
        <p:txBody>
          <a:bodyPr/>
          <a:lstStyle/>
          <a:p>
            <a:r>
              <a:rPr lang="nl-NL"/>
              <a:t>Klik op het pictogram als u een afbeelding wilt toevoegen</a:t>
            </a:r>
            <a:endParaRPr lang="en-GB"/>
          </a:p>
        </p:txBody>
      </p:sp>
      <p:sp>
        <p:nvSpPr>
          <p:cNvPr id="13" name="Picture Placeholder 2"/>
          <p:cNvSpPr>
            <a:spLocks noGrp="1" noChangeAspect="1"/>
          </p:cNvSpPr>
          <p:nvPr>
            <p:ph type="pic" sz="quarter" idx="26"/>
          </p:nvPr>
        </p:nvSpPr>
        <p:spPr>
          <a:xfrm>
            <a:off x="4195320" y="3261036"/>
            <a:ext cx="3809100" cy="2351766"/>
          </a:xfrm>
          <a:prstGeom prst="rect">
            <a:avLst/>
          </a:prstGeom>
        </p:spPr>
        <p:txBody>
          <a:bodyPr/>
          <a:lstStyle/>
          <a:p>
            <a:r>
              <a:rPr lang="nl-NL"/>
              <a:t>Klik op het pictogram als u een afbeelding wilt toevoegen</a:t>
            </a:r>
            <a:endParaRPr lang="en-GB"/>
          </a:p>
        </p:txBody>
      </p:sp>
      <p:sp>
        <p:nvSpPr>
          <p:cNvPr id="14" name="Picture Placeholder 2"/>
          <p:cNvSpPr>
            <a:spLocks noGrp="1" noChangeAspect="1"/>
          </p:cNvSpPr>
          <p:nvPr>
            <p:ph type="pic" sz="quarter" idx="27"/>
          </p:nvPr>
        </p:nvSpPr>
        <p:spPr>
          <a:xfrm>
            <a:off x="8382900" y="3259565"/>
            <a:ext cx="3809100" cy="2351766"/>
          </a:xfrm>
          <a:prstGeom prst="rect">
            <a:avLst/>
          </a:prstGeom>
        </p:spPr>
        <p:txBody>
          <a:bodyPr/>
          <a:lstStyle/>
          <a:p>
            <a:r>
              <a:rPr lang="nl-NL"/>
              <a:t>Klik op het pictogram als u een afbeelding wilt toevoegen</a:t>
            </a:r>
            <a:endParaRPr lang="en-GB"/>
          </a:p>
        </p:txBody>
      </p:sp>
    </p:spTree>
    <p:extLst>
      <p:ext uri="{BB962C8B-B14F-4D97-AF65-F5344CB8AC3E}">
        <p14:creationId xmlns:p14="http://schemas.microsoft.com/office/powerpoint/2010/main" val="1791931619"/>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with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921302903"/>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with line - 2 text box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
        <p:nvSpPr>
          <p:cNvPr id="5" name="Text Placeholder 3"/>
          <p:cNvSpPr>
            <a:spLocks noGrp="1"/>
          </p:cNvSpPr>
          <p:nvPr>
            <p:ph type="body" sz="quarter" idx="12"/>
          </p:nvPr>
        </p:nvSpPr>
        <p:spPr>
          <a:xfrm>
            <a:off x="642261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299059353"/>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9CDCA7D-50CD-5642-9FF8-DEF9C7748A26}" type="datetime1">
              <a:rPr lang="nl-NL" smtClean="0"/>
              <a:t>30-11-2019</a:t>
            </a:fld>
            <a:endParaRPr lang="nl-NL" dirty="0"/>
          </a:p>
        </p:txBody>
      </p:sp>
      <p:sp>
        <p:nvSpPr>
          <p:cNvPr id="6" name="Tijdelijke aanduiding voor voettekst 5"/>
          <p:cNvSpPr>
            <a:spLocks noGrp="1"/>
          </p:cNvSpPr>
          <p:nvPr>
            <p:ph type="ftr" sz="quarter" idx="11"/>
          </p:nvPr>
        </p:nvSpPr>
        <p:spPr/>
        <p:txBody>
          <a:bodyPr/>
          <a:lstStyle/>
          <a:p>
            <a:r>
              <a:rPr lang="nl-NL"/>
              <a:t>Nieuwspoort 19 januari 2017</a:t>
            </a:r>
            <a:endParaRPr lang="nl-NL" dirty="0"/>
          </a:p>
        </p:txBody>
      </p:sp>
      <p:sp>
        <p:nvSpPr>
          <p:cNvPr id="7" name="Tijdelijke aanduiding voor dianummer 6"/>
          <p:cNvSpPr>
            <a:spLocks noGrp="1"/>
          </p:cNvSpPr>
          <p:nvPr>
            <p:ph type="sldNum" sz="quarter" idx="12"/>
          </p:nvPr>
        </p:nvSpPr>
        <p:spPr/>
        <p:txBody>
          <a:bodyPr/>
          <a:lstStyle/>
          <a:p>
            <a:fld id="{2CF2BF07-D425-4D4B-BE86-DA40E4C207EB}" type="slidenum">
              <a:rPr lang="nl-NL" smtClean="0"/>
              <a:t>‹nr.›</a:t>
            </a:fld>
            <a:endParaRPr lang="nl-NL" dirty="0"/>
          </a:p>
        </p:txBody>
      </p:sp>
    </p:spTree>
    <p:extLst>
      <p:ext uri="{BB962C8B-B14F-4D97-AF65-F5344CB8AC3E}">
        <p14:creationId xmlns:p14="http://schemas.microsoft.com/office/powerpoint/2010/main" val="303403136"/>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White with line -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10364160"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05649164"/>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White without line - Emp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89675472"/>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without line - 2 text boxes">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3627"/>
            </a:lvl1pPr>
          </a:lstStyle>
          <a:p>
            <a:r>
              <a:rPr lang="en-US"/>
              <a:t>Click to edit Master title style</a:t>
            </a:r>
          </a:p>
        </p:txBody>
      </p:sp>
      <p:sp>
        <p:nvSpPr>
          <p:cNvPr id="8" name="Footer Placeholder 7"/>
          <p:cNvSpPr>
            <a:spLocks noGrp="1"/>
          </p:cNvSpPr>
          <p:nvPr>
            <p:ph type="ftr" sz="quarter" idx="10"/>
          </p:nvPr>
        </p:nvSpPr>
        <p:spPr/>
        <p:txBody>
          <a:bodyPr/>
          <a:lstStyle/>
          <a:p>
            <a:endParaRPr lang="en-US" dirty="0"/>
          </a:p>
        </p:txBody>
      </p:sp>
      <p:sp>
        <p:nvSpPr>
          <p:cNvPr id="9" name="Text Placeholder 3"/>
          <p:cNvSpPr>
            <a:spLocks noGrp="1"/>
          </p:cNvSpPr>
          <p:nvPr>
            <p:ph type="body" sz="quarter" idx="11"/>
          </p:nvPr>
        </p:nvSpPr>
        <p:spPr>
          <a:xfrm>
            <a:off x="869763" y="1273296"/>
            <a:ext cx="4573011" cy="4834002"/>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
        <p:nvSpPr>
          <p:cNvPr id="5" name="Text Placeholder 3"/>
          <p:cNvSpPr>
            <a:spLocks noGrp="1"/>
          </p:cNvSpPr>
          <p:nvPr>
            <p:ph type="body" sz="quarter" idx="12"/>
          </p:nvPr>
        </p:nvSpPr>
        <p:spPr>
          <a:xfrm>
            <a:off x="5964579" y="1273296"/>
            <a:ext cx="4573011" cy="4834002"/>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3315231176"/>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ite with line - 2 text box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
        <p:nvSpPr>
          <p:cNvPr id="5" name="Text Placeholder 3"/>
          <p:cNvSpPr>
            <a:spLocks noGrp="1"/>
          </p:cNvSpPr>
          <p:nvPr>
            <p:ph type="body" sz="quarter" idx="12"/>
          </p:nvPr>
        </p:nvSpPr>
        <p:spPr>
          <a:xfrm>
            <a:off x="642261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39830827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ite with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731610043"/>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White without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70484757"/>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White without line - text only">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3627"/>
            </a:lvl1pPr>
          </a:lstStyle>
          <a:p>
            <a:r>
              <a:rPr lang="en-US"/>
              <a:t>Click to edit Master title style</a:t>
            </a:r>
          </a:p>
        </p:txBody>
      </p:sp>
      <p:sp>
        <p:nvSpPr>
          <p:cNvPr id="8" name="Footer Placeholder 7"/>
          <p:cNvSpPr>
            <a:spLocks noGrp="1"/>
          </p:cNvSpPr>
          <p:nvPr>
            <p:ph type="ftr" sz="quarter" idx="10"/>
          </p:nvPr>
        </p:nvSpPr>
        <p:spPr/>
        <p:txBody>
          <a:bodyPr/>
          <a:lstStyle/>
          <a:p>
            <a:endParaRPr lang="en-US" dirty="0"/>
          </a:p>
        </p:txBody>
      </p:sp>
      <p:sp>
        <p:nvSpPr>
          <p:cNvPr id="9" name="Text Placeholder 3"/>
          <p:cNvSpPr>
            <a:spLocks noGrp="1"/>
          </p:cNvSpPr>
          <p:nvPr>
            <p:ph type="body" sz="quarter" idx="11"/>
          </p:nvPr>
        </p:nvSpPr>
        <p:spPr>
          <a:xfrm>
            <a:off x="869763" y="1273296"/>
            <a:ext cx="10364160" cy="4834002"/>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4113381723"/>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White with line -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10364160"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19835445"/>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White without line - Emp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43742398"/>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White with line - 2 text box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
        <p:nvSpPr>
          <p:cNvPr id="5" name="Text Placeholder 3"/>
          <p:cNvSpPr>
            <a:spLocks noGrp="1"/>
          </p:cNvSpPr>
          <p:nvPr>
            <p:ph type="body" sz="quarter" idx="12"/>
          </p:nvPr>
        </p:nvSpPr>
        <p:spPr>
          <a:xfrm>
            <a:off x="642261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1404691834"/>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White with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595975895"/>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hite without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37243581"/>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hite without line - text only">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3627"/>
            </a:lvl1pPr>
          </a:lstStyle>
          <a:p>
            <a:r>
              <a:rPr lang="en-US"/>
              <a:t>Click to edit Master title style</a:t>
            </a:r>
          </a:p>
        </p:txBody>
      </p:sp>
      <p:sp>
        <p:nvSpPr>
          <p:cNvPr id="8" name="Footer Placeholder 7"/>
          <p:cNvSpPr>
            <a:spLocks noGrp="1"/>
          </p:cNvSpPr>
          <p:nvPr>
            <p:ph type="ftr" sz="quarter" idx="10"/>
          </p:nvPr>
        </p:nvSpPr>
        <p:spPr/>
        <p:txBody>
          <a:bodyPr/>
          <a:lstStyle/>
          <a:p>
            <a:endParaRPr lang="en-US" dirty="0"/>
          </a:p>
        </p:txBody>
      </p:sp>
      <p:sp>
        <p:nvSpPr>
          <p:cNvPr id="9" name="Text Placeholder 3"/>
          <p:cNvSpPr>
            <a:spLocks noGrp="1"/>
          </p:cNvSpPr>
          <p:nvPr>
            <p:ph type="body" sz="quarter" idx="11"/>
          </p:nvPr>
        </p:nvSpPr>
        <p:spPr>
          <a:xfrm>
            <a:off x="869763" y="1273296"/>
            <a:ext cx="10364160" cy="4834002"/>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292500465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without line - Text with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Content Placeholder 17"/>
          <p:cNvSpPr>
            <a:spLocks noGrp="1"/>
          </p:cNvSpPr>
          <p:nvPr>
            <p:ph sz="quarter" idx="16" hasCustomPrompt="1"/>
          </p:nvPr>
        </p:nvSpPr>
        <p:spPr>
          <a:xfrm>
            <a:off x="0" y="3690214"/>
            <a:ext cx="2960761" cy="2351766"/>
          </a:xfrm>
          <a:prstGeom prst="rect">
            <a:avLst/>
          </a:prstGeom>
        </p:spPr>
        <p:txBody>
          <a:bodyPr vert="horz"/>
          <a:lstStyle>
            <a:lvl1pPr marL="0" indent="0" algn="ctr">
              <a:buNone/>
              <a:defRPr sz="907" baseline="0">
                <a:solidFill>
                  <a:schemeClr val="tx1"/>
                </a:solidFill>
                <a:sym typeface="Wingdings"/>
              </a:defRPr>
            </a:lvl1pPr>
          </a:lstStyle>
          <a:p>
            <a:pPr lvl="0"/>
            <a:r>
              <a:rPr lang="en-US" dirty="0"/>
              <a:t>Place object or media here.</a:t>
            </a:r>
          </a:p>
        </p:txBody>
      </p:sp>
      <p:sp>
        <p:nvSpPr>
          <p:cNvPr id="5" name="Content Placeholder 17"/>
          <p:cNvSpPr>
            <a:spLocks noGrp="1"/>
          </p:cNvSpPr>
          <p:nvPr>
            <p:ph sz="quarter" idx="17" hasCustomPrompt="1"/>
          </p:nvPr>
        </p:nvSpPr>
        <p:spPr>
          <a:xfrm>
            <a:off x="3077082" y="3690214"/>
            <a:ext cx="2960761" cy="2351766"/>
          </a:xfrm>
          <a:prstGeom prst="rect">
            <a:avLst/>
          </a:prstGeom>
        </p:spPr>
        <p:txBody>
          <a:bodyPr vert="horz"/>
          <a:lstStyle>
            <a:lvl1pPr marL="0" indent="0" algn="ctr">
              <a:buNone/>
              <a:defRPr sz="907" baseline="0">
                <a:solidFill>
                  <a:srgbClr val="004577"/>
                </a:solidFill>
                <a:sym typeface="Wingdings"/>
              </a:defRPr>
            </a:lvl1pPr>
          </a:lstStyle>
          <a:p>
            <a:pPr lvl="0"/>
            <a:r>
              <a:rPr lang="en-US" dirty="0"/>
              <a:t>Place object or media here.</a:t>
            </a:r>
          </a:p>
        </p:txBody>
      </p:sp>
      <p:sp>
        <p:nvSpPr>
          <p:cNvPr id="6" name="Content Placeholder 17"/>
          <p:cNvSpPr>
            <a:spLocks noGrp="1"/>
          </p:cNvSpPr>
          <p:nvPr>
            <p:ph sz="quarter" idx="18" hasCustomPrompt="1"/>
          </p:nvPr>
        </p:nvSpPr>
        <p:spPr>
          <a:xfrm>
            <a:off x="6154162" y="3690214"/>
            <a:ext cx="2960761" cy="2351766"/>
          </a:xfrm>
          <a:prstGeom prst="rect">
            <a:avLst/>
          </a:prstGeom>
        </p:spPr>
        <p:txBody>
          <a:bodyPr vert="horz"/>
          <a:lstStyle>
            <a:lvl1pPr marL="0" indent="0" algn="ctr">
              <a:buNone/>
              <a:defRPr sz="907" baseline="0">
                <a:solidFill>
                  <a:srgbClr val="004577"/>
                </a:solidFill>
                <a:sym typeface="Wingdings"/>
              </a:defRPr>
            </a:lvl1pPr>
          </a:lstStyle>
          <a:p>
            <a:pPr lvl="0"/>
            <a:r>
              <a:rPr lang="en-US" dirty="0"/>
              <a:t>Place object or media here.</a:t>
            </a:r>
          </a:p>
        </p:txBody>
      </p:sp>
      <p:sp>
        <p:nvSpPr>
          <p:cNvPr id="7" name="Content Placeholder 17"/>
          <p:cNvSpPr>
            <a:spLocks noGrp="1"/>
          </p:cNvSpPr>
          <p:nvPr>
            <p:ph sz="quarter" idx="19" hasCustomPrompt="1"/>
          </p:nvPr>
        </p:nvSpPr>
        <p:spPr>
          <a:xfrm>
            <a:off x="9231241" y="3690214"/>
            <a:ext cx="2960761" cy="2351766"/>
          </a:xfrm>
          <a:prstGeom prst="rect">
            <a:avLst/>
          </a:prstGeom>
        </p:spPr>
        <p:txBody>
          <a:bodyPr vert="horz"/>
          <a:lstStyle>
            <a:lvl1pPr marL="0" indent="0" algn="ctr">
              <a:buNone/>
              <a:defRPr sz="907" baseline="0">
                <a:solidFill>
                  <a:srgbClr val="004577"/>
                </a:solidFill>
                <a:sym typeface="Wingdings"/>
              </a:defRPr>
            </a:lvl1pPr>
          </a:lstStyle>
          <a:p>
            <a:pPr lvl="0"/>
            <a:r>
              <a:rPr lang="en-US" dirty="0"/>
              <a:t>Place object or media here.</a:t>
            </a:r>
          </a:p>
        </p:txBody>
      </p:sp>
      <p:sp>
        <p:nvSpPr>
          <p:cNvPr id="8" name="Text Placeholder 3"/>
          <p:cNvSpPr>
            <a:spLocks noGrp="1"/>
          </p:cNvSpPr>
          <p:nvPr>
            <p:ph type="body" sz="quarter" idx="11"/>
          </p:nvPr>
        </p:nvSpPr>
        <p:spPr>
          <a:xfrm>
            <a:off x="869763" y="1273296"/>
            <a:ext cx="10364160" cy="2286352"/>
          </a:xfrm>
          <a:prstGeom prst="rect">
            <a:avLst/>
          </a:prstGeom>
        </p:spPr>
        <p:txBody>
          <a:bodyPr vert="horz"/>
          <a:lstStyle>
            <a:lvl1pPr>
              <a:defRPr sz="2902">
                <a:solidFill>
                  <a:srgbClr val="0B3365"/>
                </a:solidFill>
              </a:defRPr>
            </a:lvl1pPr>
            <a:lvl2pPr>
              <a:defRPr sz="2539">
                <a:solidFill>
                  <a:srgbClr val="0B3365"/>
                </a:solidFill>
              </a:defRPr>
            </a:lvl2pPr>
            <a:lvl3pPr>
              <a:defRPr sz="1813">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a:t>Second level</a:t>
            </a:r>
            <a:endParaRPr lang="en-US" dirty="0"/>
          </a:p>
        </p:txBody>
      </p:sp>
    </p:spTree>
    <p:extLst>
      <p:ext uri="{BB962C8B-B14F-4D97-AF65-F5344CB8AC3E}">
        <p14:creationId xmlns:p14="http://schemas.microsoft.com/office/powerpoint/2010/main" val="2061421729"/>
      </p:ext>
    </p:extLst>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White with line -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10364160"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231696"/>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White without line - Emp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39020673"/>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White with line - 2 text box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
        <p:nvSpPr>
          <p:cNvPr id="5" name="Text Placeholder 3"/>
          <p:cNvSpPr>
            <a:spLocks noGrp="1"/>
          </p:cNvSpPr>
          <p:nvPr>
            <p:ph type="body" sz="quarter" idx="12"/>
          </p:nvPr>
        </p:nvSpPr>
        <p:spPr>
          <a:xfrm>
            <a:off x="642261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3337748916"/>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White with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535033624"/>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White without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78514140"/>
      </p:ext>
    </p:extLst>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White without line - text only">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3627"/>
            </a:lvl1pPr>
          </a:lstStyle>
          <a:p>
            <a:r>
              <a:rPr lang="en-US"/>
              <a:t>Click to edit Master title style</a:t>
            </a:r>
          </a:p>
        </p:txBody>
      </p:sp>
      <p:sp>
        <p:nvSpPr>
          <p:cNvPr id="8" name="Footer Placeholder 7"/>
          <p:cNvSpPr>
            <a:spLocks noGrp="1"/>
          </p:cNvSpPr>
          <p:nvPr>
            <p:ph type="ftr" sz="quarter" idx="10"/>
          </p:nvPr>
        </p:nvSpPr>
        <p:spPr/>
        <p:txBody>
          <a:bodyPr/>
          <a:lstStyle/>
          <a:p>
            <a:endParaRPr lang="en-US" dirty="0"/>
          </a:p>
        </p:txBody>
      </p:sp>
      <p:sp>
        <p:nvSpPr>
          <p:cNvPr id="9" name="Text Placeholder 3"/>
          <p:cNvSpPr>
            <a:spLocks noGrp="1"/>
          </p:cNvSpPr>
          <p:nvPr>
            <p:ph type="body" sz="quarter" idx="11"/>
          </p:nvPr>
        </p:nvSpPr>
        <p:spPr>
          <a:xfrm>
            <a:off x="869763" y="1273296"/>
            <a:ext cx="10364160" cy="4834002"/>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3087135442"/>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with line -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10364160"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44689666"/>
      </p:ext>
    </p:extLst>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with line - 2 text box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976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Title 6"/>
          <p:cNvSpPr>
            <a:spLocks noGrp="1"/>
          </p:cNvSpPr>
          <p:nvPr>
            <p:ph type="title"/>
          </p:nvPr>
        </p:nvSpPr>
        <p:spPr/>
        <p:txBody>
          <a:bodyPr>
            <a:normAutofit/>
          </a:bodyPr>
          <a:lstStyle>
            <a:lvl1pPr>
              <a:defRPr sz="3627"/>
            </a:lvl1pPr>
          </a:lstStyle>
          <a:p>
            <a:r>
              <a:rPr lang="en-US" dirty="0"/>
              <a:t>Click to edit Master title style</a:t>
            </a:r>
          </a:p>
        </p:txBody>
      </p:sp>
      <p:sp>
        <p:nvSpPr>
          <p:cNvPr id="9" name="Footer Placeholder 8"/>
          <p:cNvSpPr>
            <a:spLocks noGrp="1"/>
          </p:cNvSpPr>
          <p:nvPr>
            <p:ph type="ftr" sz="quarter" idx="11"/>
          </p:nvPr>
        </p:nvSpPr>
        <p:spPr/>
        <p:txBody>
          <a:bodyPr/>
          <a:lstStyle/>
          <a:p>
            <a:endParaRPr lang="en-US" dirty="0"/>
          </a:p>
        </p:txBody>
      </p:sp>
      <p:sp>
        <p:nvSpPr>
          <p:cNvPr id="5" name="Text Placeholder 3"/>
          <p:cNvSpPr>
            <a:spLocks noGrp="1"/>
          </p:cNvSpPr>
          <p:nvPr>
            <p:ph type="body" sz="quarter" idx="12"/>
          </p:nvPr>
        </p:nvSpPr>
        <p:spPr>
          <a:xfrm>
            <a:off x="6422613" y="1599918"/>
            <a:ext cx="4638334" cy="4507380"/>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3263792692"/>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with line - text with 4 pictures">
    <p:spTree>
      <p:nvGrpSpPr>
        <p:cNvPr id="1" name=""/>
        <p:cNvGrpSpPr/>
        <p:nvPr/>
      </p:nvGrpSpPr>
      <p:grpSpPr>
        <a:xfrm>
          <a:off x="0" y="0"/>
          <a:ext cx="0" cy="0"/>
          <a:chOff x="0" y="0"/>
          <a:chExt cx="0" cy="0"/>
        </a:xfrm>
      </p:grpSpPr>
      <p:sp>
        <p:nvSpPr>
          <p:cNvPr id="9" name="Content Placeholder 17"/>
          <p:cNvSpPr>
            <a:spLocks noGrp="1"/>
          </p:cNvSpPr>
          <p:nvPr>
            <p:ph sz="quarter" idx="16" hasCustomPrompt="1"/>
          </p:nvPr>
        </p:nvSpPr>
        <p:spPr>
          <a:xfrm>
            <a:off x="0" y="3690214"/>
            <a:ext cx="2960761" cy="2351766"/>
          </a:xfrm>
          <a:prstGeom prst="rect">
            <a:avLst/>
          </a:prstGeom>
        </p:spPr>
        <p:txBody>
          <a:bodyPr vert="horz"/>
          <a:lstStyle>
            <a:lvl1pPr marL="0" indent="0" algn="ctr">
              <a:buNone/>
              <a:defRPr sz="907" baseline="0">
                <a:solidFill>
                  <a:schemeClr val="tx1"/>
                </a:solidFill>
                <a:sym typeface="Wingdings"/>
              </a:defRPr>
            </a:lvl1pPr>
          </a:lstStyle>
          <a:p>
            <a:pPr lvl="0"/>
            <a:r>
              <a:rPr lang="en-US" dirty="0"/>
              <a:t>Place object or media here.</a:t>
            </a:r>
          </a:p>
        </p:txBody>
      </p:sp>
      <p:sp>
        <p:nvSpPr>
          <p:cNvPr id="10" name="Content Placeholder 17"/>
          <p:cNvSpPr>
            <a:spLocks noGrp="1"/>
          </p:cNvSpPr>
          <p:nvPr>
            <p:ph sz="quarter" idx="17" hasCustomPrompt="1"/>
          </p:nvPr>
        </p:nvSpPr>
        <p:spPr>
          <a:xfrm>
            <a:off x="3077082" y="3690214"/>
            <a:ext cx="2960761" cy="2351766"/>
          </a:xfrm>
          <a:prstGeom prst="rect">
            <a:avLst/>
          </a:prstGeom>
        </p:spPr>
        <p:txBody>
          <a:bodyPr vert="horz"/>
          <a:lstStyle>
            <a:lvl1pPr marL="0" indent="0" algn="ctr">
              <a:buNone/>
              <a:defRPr sz="907" baseline="0">
                <a:solidFill>
                  <a:srgbClr val="004577"/>
                </a:solidFill>
                <a:sym typeface="Wingdings"/>
              </a:defRPr>
            </a:lvl1pPr>
          </a:lstStyle>
          <a:p>
            <a:pPr lvl="0"/>
            <a:r>
              <a:rPr lang="en-US" dirty="0"/>
              <a:t>Place object or media here.</a:t>
            </a:r>
          </a:p>
        </p:txBody>
      </p:sp>
      <p:sp>
        <p:nvSpPr>
          <p:cNvPr id="11" name="Content Placeholder 17"/>
          <p:cNvSpPr>
            <a:spLocks noGrp="1"/>
          </p:cNvSpPr>
          <p:nvPr>
            <p:ph sz="quarter" idx="18" hasCustomPrompt="1"/>
          </p:nvPr>
        </p:nvSpPr>
        <p:spPr>
          <a:xfrm>
            <a:off x="6154162" y="3690214"/>
            <a:ext cx="2960761" cy="2351766"/>
          </a:xfrm>
          <a:prstGeom prst="rect">
            <a:avLst/>
          </a:prstGeom>
        </p:spPr>
        <p:txBody>
          <a:bodyPr vert="horz"/>
          <a:lstStyle>
            <a:lvl1pPr marL="0" indent="0" algn="ctr">
              <a:buNone/>
              <a:defRPr sz="907" baseline="0">
                <a:solidFill>
                  <a:srgbClr val="004577"/>
                </a:solidFill>
                <a:sym typeface="Wingdings"/>
              </a:defRPr>
            </a:lvl1pPr>
          </a:lstStyle>
          <a:p>
            <a:pPr lvl="0"/>
            <a:r>
              <a:rPr lang="en-US" dirty="0"/>
              <a:t>Place object or media here.</a:t>
            </a:r>
          </a:p>
        </p:txBody>
      </p:sp>
      <p:sp>
        <p:nvSpPr>
          <p:cNvPr id="12" name="Content Placeholder 17"/>
          <p:cNvSpPr>
            <a:spLocks noGrp="1"/>
          </p:cNvSpPr>
          <p:nvPr>
            <p:ph sz="quarter" idx="19" hasCustomPrompt="1"/>
          </p:nvPr>
        </p:nvSpPr>
        <p:spPr>
          <a:xfrm>
            <a:off x="9231241" y="3690214"/>
            <a:ext cx="2960761" cy="2351766"/>
          </a:xfrm>
          <a:prstGeom prst="rect">
            <a:avLst/>
          </a:prstGeom>
        </p:spPr>
        <p:txBody>
          <a:bodyPr vert="horz"/>
          <a:lstStyle>
            <a:lvl1pPr marL="0" indent="0" algn="ctr">
              <a:buNone/>
              <a:defRPr sz="907" baseline="0">
                <a:solidFill>
                  <a:srgbClr val="004577"/>
                </a:solidFill>
                <a:sym typeface="Wingdings"/>
              </a:defRPr>
            </a:lvl1pPr>
          </a:lstStyle>
          <a:p>
            <a:pPr lvl="0"/>
            <a:r>
              <a:rPr lang="en-US" dirty="0"/>
              <a:t>Place object or media here.</a:t>
            </a:r>
          </a:p>
        </p:txBody>
      </p:sp>
      <p:sp>
        <p:nvSpPr>
          <p:cNvPr id="14" name="Text Placeholder 13"/>
          <p:cNvSpPr>
            <a:spLocks noGrp="1"/>
          </p:cNvSpPr>
          <p:nvPr>
            <p:ph type="body" sz="quarter" idx="21"/>
          </p:nvPr>
        </p:nvSpPr>
        <p:spPr>
          <a:xfrm>
            <a:off x="957691" y="1534600"/>
            <a:ext cx="10364160" cy="2024853"/>
          </a:xfrm>
          <a:prstGeom prst="rect">
            <a:avLst/>
          </a:prstGeom>
        </p:spPr>
        <p:txBody>
          <a:bodyPr vert="horz"/>
          <a:lstStyle>
            <a:lvl1pPr>
              <a:defRPr sz="2902"/>
            </a:lvl1pPr>
            <a:lvl2pPr>
              <a:defRPr sz="2539"/>
            </a:lvl2pPr>
          </a:lstStyle>
          <a:p>
            <a:pPr lvl="0"/>
            <a:r>
              <a:rPr lang="en-US" dirty="0"/>
              <a:t>Click to edit Master text styles</a:t>
            </a:r>
          </a:p>
          <a:p>
            <a:pPr lvl="1"/>
            <a:r>
              <a:rPr lang="en-US"/>
              <a:t>Second level</a:t>
            </a:r>
            <a:endParaRPr lang="en-US" dirty="0"/>
          </a:p>
        </p:txBody>
      </p:sp>
      <p:sp>
        <p:nvSpPr>
          <p:cNvPr id="15" name="Title 14"/>
          <p:cNvSpPr>
            <a:spLocks noGrp="1"/>
          </p:cNvSpPr>
          <p:nvPr>
            <p:ph type="title"/>
          </p:nvPr>
        </p:nvSpPr>
        <p:spPr/>
        <p:txBody>
          <a:bodyPr>
            <a:normAutofit/>
          </a:bodyPr>
          <a:lstStyle>
            <a:lvl1pPr>
              <a:defRPr sz="3627"/>
            </a:lvl1pPr>
          </a:lstStyle>
          <a:p>
            <a:r>
              <a:rPr lang="en-US"/>
              <a:t>Click to edit Master title style</a:t>
            </a:r>
          </a:p>
        </p:txBody>
      </p:sp>
      <p:sp>
        <p:nvSpPr>
          <p:cNvPr id="17" name="Footer Placeholder 16"/>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965151029"/>
      </p:ext>
    </p:extLst>
  </p:cSld>
  <p:clrMapOvr>
    <a:masterClrMapping/>
  </p:clrMapOvr>
  <p:transition>
    <p:split orient="vert"/>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with line - Text with 2 picture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9760" y="1337907"/>
            <a:ext cx="6620160" cy="4703534"/>
          </a:xfrm>
          <a:prstGeom prst="rect">
            <a:avLst/>
          </a:prstGeom>
        </p:spPr>
        <p:txBody>
          <a:bodyPr vert="horz"/>
          <a:lstStyle>
            <a:lvl1pPr>
              <a:defRPr sz="2902"/>
            </a:lvl1pPr>
            <a:lvl2pPr>
              <a:defRPr sz="2539"/>
            </a:lvl2pPr>
            <a:lvl3pPr>
              <a:defRPr sz="2177"/>
            </a:lvl3pPr>
          </a:lstStyle>
          <a:p>
            <a:pPr lvl="0"/>
            <a:r>
              <a:rPr lang="en-US" dirty="0"/>
              <a:t>Click to edit Master text styles</a:t>
            </a:r>
          </a:p>
          <a:p>
            <a:pPr lvl="1"/>
            <a:r>
              <a:rPr lang="en-US" dirty="0"/>
              <a:t>Second level</a:t>
            </a:r>
          </a:p>
          <a:p>
            <a:pPr lvl="2"/>
            <a:r>
              <a:rPr lang="en-US"/>
              <a:t>Third level</a:t>
            </a:r>
            <a:endParaRPr lang="en-US" dirty="0"/>
          </a:p>
        </p:txBody>
      </p:sp>
      <p:sp>
        <p:nvSpPr>
          <p:cNvPr id="7" name="Content Placeholder 17"/>
          <p:cNvSpPr>
            <a:spLocks noGrp="1"/>
          </p:cNvSpPr>
          <p:nvPr>
            <p:ph sz="quarter" idx="17" hasCustomPrompt="1"/>
          </p:nvPr>
        </p:nvSpPr>
        <p:spPr>
          <a:xfrm>
            <a:off x="8273250" y="1338621"/>
            <a:ext cx="2960761" cy="2221028"/>
          </a:xfrm>
          <a:prstGeom prst="rect">
            <a:avLst/>
          </a:prstGeom>
        </p:spPr>
        <p:txBody>
          <a:bodyPr vert="horz"/>
          <a:lstStyle>
            <a:lvl1pPr marL="0" indent="0">
              <a:buNone/>
              <a:defRPr sz="907" baseline="0">
                <a:solidFill>
                  <a:srgbClr val="004577"/>
                </a:solidFill>
                <a:sym typeface="Wingdings"/>
              </a:defRPr>
            </a:lvl1pPr>
          </a:lstStyle>
          <a:p>
            <a:pPr lvl="0"/>
            <a:r>
              <a:rPr lang="en-US" dirty="0"/>
              <a:t>Place object or media here.</a:t>
            </a:r>
          </a:p>
        </p:txBody>
      </p:sp>
      <p:sp>
        <p:nvSpPr>
          <p:cNvPr id="8" name="Content Placeholder 17"/>
          <p:cNvSpPr>
            <a:spLocks noGrp="1"/>
          </p:cNvSpPr>
          <p:nvPr>
            <p:ph sz="quarter" idx="18" hasCustomPrompt="1"/>
          </p:nvPr>
        </p:nvSpPr>
        <p:spPr>
          <a:xfrm>
            <a:off x="8273549" y="3820952"/>
            <a:ext cx="2960761" cy="2221118"/>
          </a:xfrm>
          <a:prstGeom prst="rect">
            <a:avLst/>
          </a:prstGeom>
        </p:spPr>
        <p:txBody>
          <a:bodyPr vert="horz"/>
          <a:lstStyle>
            <a:lvl1pPr marL="0" indent="0">
              <a:buNone/>
              <a:defRPr sz="907" baseline="0">
                <a:solidFill>
                  <a:srgbClr val="004577"/>
                </a:solidFill>
                <a:sym typeface="Wingdings"/>
              </a:defRPr>
            </a:lvl1pPr>
          </a:lstStyle>
          <a:p>
            <a:pPr lvl="0"/>
            <a:r>
              <a:rPr lang="en-US" dirty="0"/>
              <a:t>Place object or media here.</a:t>
            </a:r>
          </a:p>
        </p:txBody>
      </p:sp>
      <p:sp>
        <p:nvSpPr>
          <p:cNvPr id="9" name="Title 8"/>
          <p:cNvSpPr>
            <a:spLocks noGrp="1"/>
          </p:cNvSpPr>
          <p:nvPr>
            <p:ph type="title"/>
          </p:nvPr>
        </p:nvSpPr>
        <p:spPr/>
        <p:txBody>
          <a:bodyPr>
            <a:normAutofit/>
          </a:bodyPr>
          <a:lstStyle>
            <a:lvl1pPr>
              <a:defRPr sz="3627"/>
            </a:lvl1pPr>
          </a:lstStyle>
          <a:p>
            <a:r>
              <a:rPr lang="en-US"/>
              <a:t>Click to edit Master title style</a:t>
            </a:r>
          </a:p>
        </p:txBody>
      </p:sp>
      <p:sp>
        <p:nvSpPr>
          <p:cNvPr id="11" name="Footer Placeholder 10"/>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783810638"/>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without line - Text with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5" name="Content Placeholder 17"/>
          <p:cNvSpPr>
            <a:spLocks noGrp="1"/>
          </p:cNvSpPr>
          <p:nvPr>
            <p:ph sz="quarter" idx="17" hasCustomPrompt="1"/>
          </p:nvPr>
        </p:nvSpPr>
        <p:spPr>
          <a:xfrm>
            <a:off x="8273250" y="1338621"/>
            <a:ext cx="2960761" cy="2221028"/>
          </a:xfrm>
          <a:prstGeom prst="rect">
            <a:avLst/>
          </a:prstGeom>
        </p:spPr>
        <p:txBody>
          <a:bodyPr vert="horz"/>
          <a:lstStyle>
            <a:lvl1pPr marL="0" indent="0">
              <a:buNone/>
              <a:defRPr sz="907" baseline="0">
                <a:solidFill>
                  <a:srgbClr val="004577"/>
                </a:solidFill>
                <a:sym typeface="Wingdings"/>
              </a:defRPr>
            </a:lvl1pPr>
          </a:lstStyle>
          <a:p>
            <a:pPr lvl="0"/>
            <a:r>
              <a:rPr lang="en-US" dirty="0"/>
              <a:t>Place object or media here.</a:t>
            </a:r>
          </a:p>
        </p:txBody>
      </p:sp>
      <p:sp>
        <p:nvSpPr>
          <p:cNvPr id="6" name="Content Placeholder 17"/>
          <p:cNvSpPr>
            <a:spLocks noGrp="1"/>
          </p:cNvSpPr>
          <p:nvPr>
            <p:ph sz="quarter" idx="18" hasCustomPrompt="1"/>
          </p:nvPr>
        </p:nvSpPr>
        <p:spPr>
          <a:xfrm>
            <a:off x="8273549" y="3820952"/>
            <a:ext cx="2960761" cy="2221118"/>
          </a:xfrm>
          <a:prstGeom prst="rect">
            <a:avLst/>
          </a:prstGeom>
        </p:spPr>
        <p:txBody>
          <a:bodyPr vert="horz"/>
          <a:lstStyle>
            <a:lvl1pPr marL="0" indent="0">
              <a:buNone/>
              <a:defRPr sz="907" baseline="0">
                <a:solidFill>
                  <a:srgbClr val="004577"/>
                </a:solidFill>
                <a:sym typeface="Wingdings"/>
              </a:defRPr>
            </a:lvl1pPr>
          </a:lstStyle>
          <a:p>
            <a:pPr lvl="0"/>
            <a:r>
              <a:rPr lang="en-US" dirty="0"/>
              <a:t>Place object or media here.</a:t>
            </a:r>
          </a:p>
        </p:txBody>
      </p:sp>
      <p:sp>
        <p:nvSpPr>
          <p:cNvPr id="7" name="Text Placeholder 3"/>
          <p:cNvSpPr>
            <a:spLocks noGrp="1"/>
          </p:cNvSpPr>
          <p:nvPr>
            <p:ph type="body" sz="quarter" idx="19"/>
          </p:nvPr>
        </p:nvSpPr>
        <p:spPr>
          <a:xfrm>
            <a:off x="869761" y="1338620"/>
            <a:ext cx="6968039" cy="4703353"/>
          </a:xfrm>
          <a:prstGeom prst="rect">
            <a:avLst/>
          </a:prstGeom>
        </p:spPr>
        <p:txBody>
          <a:bodyPr vert="horz"/>
          <a:lstStyle>
            <a:lvl1pPr>
              <a:defRPr sz="2902">
                <a:solidFill>
                  <a:srgbClr val="0B3365"/>
                </a:solidFill>
              </a:defRPr>
            </a:lvl1pPr>
            <a:lvl2pPr>
              <a:defRPr sz="2539">
                <a:solidFill>
                  <a:srgbClr val="0B3365"/>
                </a:solidFill>
              </a:defRPr>
            </a:lvl2pPr>
            <a:lvl3pPr>
              <a:defRPr sz="2177">
                <a:solidFill>
                  <a:srgbClr val="0B3365"/>
                </a:solidFill>
              </a:defRPr>
            </a:lvl3pPr>
            <a:lvl4pPr>
              <a:defRPr sz="1633">
                <a:solidFill>
                  <a:srgbClr val="0B3365"/>
                </a:solidFill>
              </a:defRPr>
            </a:lvl4pPr>
            <a:lvl5pPr>
              <a:defRPr sz="1633">
                <a:solidFill>
                  <a:srgbClr val="0B3365"/>
                </a:solidFill>
              </a:defRPr>
            </a:lvl5p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3351158521"/>
      </p:ext>
    </p:extLst>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with line - Picture only">
    <p:spTree>
      <p:nvGrpSpPr>
        <p:cNvPr id="1" name=""/>
        <p:cNvGrpSpPr/>
        <p:nvPr/>
      </p:nvGrpSpPr>
      <p:grpSpPr>
        <a:xfrm>
          <a:off x="0" y="0"/>
          <a:ext cx="0" cy="0"/>
          <a:chOff x="0" y="0"/>
          <a:chExt cx="0" cy="0"/>
        </a:xfrm>
      </p:grpSpPr>
      <p:sp>
        <p:nvSpPr>
          <p:cNvPr id="4" name="Content Placeholder 17"/>
          <p:cNvSpPr>
            <a:spLocks noGrp="1"/>
          </p:cNvSpPr>
          <p:nvPr>
            <p:ph sz="quarter" idx="17"/>
          </p:nvPr>
        </p:nvSpPr>
        <p:spPr>
          <a:xfrm>
            <a:off x="0" y="1172420"/>
            <a:ext cx="12192000" cy="4899326"/>
          </a:xfrm>
          <a:prstGeom prst="rect">
            <a:avLst/>
          </a:prstGeom>
        </p:spPr>
        <p:txBody>
          <a:bodyPr vert="horz"/>
          <a:lstStyle>
            <a:lvl1pPr marL="0" indent="0" algn="ctr">
              <a:buNone/>
              <a:defRPr sz="1089" baseline="0">
                <a:solidFill>
                  <a:srgbClr val="004577"/>
                </a:solidFill>
                <a:sym typeface="Wingdings"/>
              </a:defRPr>
            </a:lvl1pPr>
          </a:lstStyle>
          <a:p>
            <a:pPr lvl="0"/>
            <a:endParaRPr lang="en-US" dirty="0"/>
          </a:p>
          <a:p>
            <a:pPr lvl="0"/>
            <a:endParaRPr lang="en-US" dirty="0"/>
          </a:p>
          <a:p>
            <a:pPr lvl="0"/>
            <a:r>
              <a:rPr lang="en-US" dirty="0"/>
              <a:t>Place object or media here.</a:t>
            </a:r>
          </a:p>
        </p:txBody>
      </p:sp>
      <p:sp>
        <p:nvSpPr>
          <p:cNvPr id="2" name="Title 1"/>
          <p:cNvSpPr>
            <a:spLocks noGrp="1"/>
          </p:cNvSpPr>
          <p:nvPr>
            <p:ph type="title"/>
          </p:nvPr>
        </p:nvSpPr>
        <p:spPr/>
        <p:txBody>
          <a:bodyPr>
            <a:normAutofit/>
          </a:bodyPr>
          <a:lstStyle>
            <a:lvl1pPr>
              <a:defRPr sz="3627"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91026765"/>
      </p:ext>
    </p:extLst>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with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275097685"/>
      </p:ext>
    </p:extLst>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21BFE06-43DA-4346-83FA-A5AC543ADC8A}" type="datetime1">
              <a:rPr lang="nl-NL" smtClean="0"/>
              <a:t>30-11-2019</a:t>
            </a:fld>
            <a:endParaRPr lang="nl-NL" dirty="0"/>
          </a:p>
        </p:txBody>
      </p:sp>
      <p:sp>
        <p:nvSpPr>
          <p:cNvPr id="5" name="Tijdelijke aanduiding voor voettekst 4"/>
          <p:cNvSpPr>
            <a:spLocks noGrp="1"/>
          </p:cNvSpPr>
          <p:nvPr>
            <p:ph type="ftr" sz="quarter" idx="11"/>
          </p:nvPr>
        </p:nvSpPr>
        <p:spPr/>
        <p:txBody>
          <a:bodyPr/>
          <a:lstStyle/>
          <a:p>
            <a:r>
              <a:rPr lang="nl-NL"/>
              <a:t>Nieuwspoort 19 januari 2017</a:t>
            </a:r>
            <a:endParaRPr lang="nl-NL" dirty="0"/>
          </a:p>
        </p:txBody>
      </p:sp>
      <p:sp>
        <p:nvSpPr>
          <p:cNvPr id="6" name="Tijdelijke aanduiding voor dianummer 5"/>
          <p:cNvSpPr>
            <a:spLocks noGrp="1"/>
          </p:cNvSpPr>
          <p:nvPr>
            <p:ph type="sldNum" sz="quarter" idx="12"/>
          </p:nvPr>
        </p:nvSpPr>
        <p:spPr/>
        <p:txBody>
          <a:bodyPr/>
          <a:lstStyle/>
          <a:p>
            <a:fld id="{2CF2BF07-D425-4D4B-BE86-DA40E4C207EB}" type="slidenum">
              <a:rPr lang="nl-NL" smtClean="0"/>
              <a:t>‹nr.›</a:t>
            </a:fld>
            <a:endParaRPr lang="nl-NL" dirty="0"/>
          </a:p>
        </p:txBody>
      </p:sp>
    </p:spTree>
    <p:extLst>
      <p:ext uri="{BB962C8B-B14F-4D97-AF65-F5344CB8AC3E}">
        <p14:creationId xmlns:p14="http://schemas.microsoft.com/office/powerpoint/2010/main" val="1463227478"/>
      </p:ext>
    </p:extLst>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9CDCA7D-50CD-5642-9FF8-DEF9C7748A26}" type="datetime1">
              <a:rPr lang="nl-NL" smtClean="0"/>
              <a:t>30-11-2019</a:t>
            </a:fld>
            <a:endParaRPr lang="nl-NL" dirty="0"/>
          </a:p>
        </p:txBody>
      </p:sp>
      <p:sp>
        <p:nvSpPr>
          <p:cNvPr id="6" name="Tijdelijke aanduiding voor voettekst 5"/>
          <p:cNvSpPr>
            <a:spLocks noGrp="1"/>
          </p:cNvSpPr>
          <p:nvPr>
            <p:ph type="ftr" sz="quarter" idx="11"/>
          </p:nvPr>
        </p:nvSpPr>
        <p:spPr/>
        <p:txBody>
          <a:bodyPr/>
          <a:lstStyle/>
          <a:p>
            <a:r>
              <a:rPr lang="nl-NL"/>
              <a:t>Nieuwspoort 19 januari 2017</a:t>
            </a:r>
            <a:endParaRPr lang="nl-NL" dirty="0"/>
          </a:p>
        </p:txBody>
      </p:sp>
      <p:sp>
        <p:nvSpPr>
          <p:cNvPr id="7" name="Tijdelijke aanduiding voor dianummer 6"/>
          <p:cNvSpPr>
            <a:spLocks noGrp="1"/>
          </p:cNvSpPr>
          <p:nvPr>
            <p:ph type="sldNum" sz="quarter" idx="12"/>
          </p:nvPr>
        </p:nvSpPr>
        <p:spPr/>
        <p:txBody>
          <a:bodyPr/>
          <a:lstStyle/>
          <a:p>
            <a:fld id="{2CF2BF07-D425-4D4B-BE86-DA40E4C207EB}" type="slidenum">
              <a:rPr lang="nl-NL" smtClean="0"/>
              <a:t>‹nr.›</a:t>
            </a:fld>
            <a:endParaRPr lang="nl-NL" dirty="0"/>
          </a:p>
        </p:txBody>
      </p:sp>
    </p:spTree>
    <p:extLst>
      <p:ext uri="{BB962C8B-B14F-4D97-AF65-F5344CB8AC3E}">
        <p14:creationId xmlns:p14="http://schemas.microsoft.com/office/powerpoint/2010/main" val="3226261426"/>
      </p:ext>
    </p:extLst>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31CBB53-B060-7D4E-9B12-E31C40B3D31E}" type="datetime1">
              <a:rPr lang="nl-NL" smtClean="0"/>
              <a:t>30-11-2019</a:t>
            </a:fld>
            <a:endParaRPr lang="nl-NL" dirty="0"/>
          </a:p>
        </p:txBody>
      </p:sp>
      <p:sp>
        <p:nvSpPr>
          <p:cNvPr id="4" name="Tijdelijke aanduiding voor voettekst 3"/>
          <p:cNvSpPr>
            <a:spLocks noGrp="1"/>
          </p:cNvSpPr>
          <p:nvPr>
            <p:ph type="ftr" sz="quarter" idx="11"/>
          </p:nvPr>
        </p:nvSpPr>
        <p:spPr/>
        <p:txBody>
          <a:bodyPr/>
          <a:lstStyle/>
          <a:p>
            <a:r>
              <a:rPr lang="nl-NL"/>
              <a:t>Nieuwspoort 19 januari 2017</a:t>
            </a:r>
            <a:endParaRPr lang="nl-NL" dirty="0"/>
          </a:p>
        </p:txBody>
      </p:sp>
      <p:sp>
        <p:nvSpPr>
          <p:cNvPr id="5" name="Tijdelijke aanduiding voor dianummer 4"/>
          <p:cNvSpPr>
            <a:spLocks noGrp="1"/>
          </p:cNvSpPr>
          <p:nvPr>
            <p:ph type="sldNum" sz="quarter" idx="12"/>
          </p:nvPr>
        </p:nvSpPr>
        <p:spPr/>
        <p:txBody>
          <a:bodyPr/>
          <a:lstStyle/>
          <a:p>
            <a:fld id="{2CF2BF07-D425-4D4B-BE86-DA40E4C207EB}" type="slidenum">
              <a:rPr lang="nl-NL" smtClean="0"/>
              <a:t>‹nr.›</a:t>
            </a:fld>
            <a:endParaRPr lang="nl-NL" dirty="0"/>
          </a:p>
        </p:txBody>
      </p:sp>
    </p:spTree>
    <p:extLst>
      <p:ext uri="{BB962C8B-B14F-4D97-AF65-F5344CB8AC3E}">
        <p14:creationId xmlns:p14="http://schemas.microsoft.com/office/powerpoint/2010/main" val="1762173198"/>
      </p:ext>
    </p:extLst>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7347DB5-17C3-E049-AD39-ED1DF09562DA}" type="datetime1">
              <a:rPr lang="nl-NL" smtClean="0"/>
              <a:t>30-11-2019</a:t>
            </a:fld>
            <a:endParaRPr lang="nl-NL" dirty="0"/>
          </a:p>
        </p:txBody>
      </p:sp>
      <p:sp>
        <p:nvSpPr>
          <p:cNvPr id="5" name="Tijdelijke aanduiding voor voettekst 4"/>
          <p:cNvSpPr>
            <a:spLocks noGrp="1"/>
          </p:cNvSpPr>
          <p:nvPr>
            <p:ph type="ftr" sz="quarter" idx="11"/>
          </p:nvPr>
        </p:nvSpPr>
        <p:spPr/>
        <p:txBody>
          <a:bodyPr/>
          <a:lstStyle/>
          <a:p>
            <a:r>
              <a:rPr lang="nl-NL"/>
              <a:t>Nieuwspoort 19 januari 2017</a:t>
            </a:r>
            <a:endParaRPr lang="nl-NL" dirty="0"/>
          </a:p>
        </p:txBody>
      </p:sp>
      <p:sp>
        <p:nvSpPr>
          <p:cNvPr id="6" name="Tijdelijke aanduiding voor dianummer 5"/>
          <p:cNvSpPr>
            <a:spLocks noGrp="1"/>
          </p:cNvSpPr>
          <p:nvPr>
            <p:ph type="sldNum" sz="quarter" idx="12"/>
          </p:nvPr>
        </p:nvSpPr>
        <p:spPr/>
        <p:txBody>
          <a:bodyPr/>
          <a:lstStyle/>
          <a:p>
            <a:fld id="{2CF2BF07-D425-4D4B-BE86-DA40E4C207EB}" type="slidenum">
              <a:rPr lang="nl-NL" smtClean="0"/>
              <a:t>‹nr.›</a:t>
            </a:fld>
            <a:endParaRPr lang="nl-NL" dirty="0"/>
          </a:p>
        </p:txBody>
      </p:sp>
    </p:spTree>
    <p:extLst>
      <p:ext uri="{BB962C8B-B14F-4D97-AF65-F5344CB8AC3E}">
        <p14:creationId xmlns:p14="http://schemas.microsoft.com/office/powerpoint/2010/main" val="174626670"/>
      </p:ext>
    </p:extLst>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4F417A-8072-494C-BDCB-57F89FCCFCAE}"/>
              </a:ext>
            </a:extLst>
          </p:cNvPr>
          <p:cNvSpPr>
            <a:spLocks noGrp="1"/>
          </p:cNvSpPr>
          <p:nvPr>
            <p:ph type="dt" sz="half" idx="10"/>
          </p:nvPr>
        </p:nvSpPr>
        <p:spPr/>
        <p:txBody>
          <a:bodyPr/>
          <a:lstStyle/>
          <a:p>
            <a:fld id="{2C9C709E-9E1E-4384-BCDC-87E85589729E}" type="datetimeFigureOut">
              <a:rPr lang="en-US" smtClean="0"/>
              <a:t>11/30/2019</a:t>
            </a:fld>
            <a:endParaRPr lang="en-US"/>
          </a:p>
        </p:txBody>
      </p:sp>
      <p:sp>
        <p:nvSpPr>
          <p:cNvPr id="3" name="Tijdelijke aanduiding voor voettekst 2">
            <a:extLst>
              <a:ext uri="{FF2B5EF4-FFF2-40B4-BE49-F238E27FC236}">
                <a16:creationId xmlns:a16="http://schemas.microsoft.com/office/drawing/2014/main" id="{FB0F5D55-05FC-4213-981D-199D74A35FC4}"/>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14F7B340-7EEB-408C-A15D-E120AD30078A}"/>
              </a:ext>
            </a:extLst>
          </p:cNvPr>
          <p:cNvSpPr>
            <a:spLocks noGrp="1"/>
          </p:cNvSpPr>
          <p:nvPr>
            <p:ph type="sldNum" sz="quarter" idx="12"/>
          </p:nvPr>
        </p:nvSpPr>
        <p:spPr/>
        <p:txBody>
          <a:bodyPr/>
          <a:lstStyle/>
          <a:p>
            <a:fld id="{C4A2FBC8-7D17-4F26-B6E1-A3093B8292E7}" type="slidenum">
              <a:rPr lang="en-US" smtClean="0"/>
              <a:t>‹nr.›</a:t>
            </a:fld>
            <a:endParaRPr lang="en-US"/>
          </a:p>
        </p:txBody>
      </p:sp>
    </p:spTree>
    <p:extLst>
      <p:ext uri="{BB962C8B-B14F-4D97-AF65-F5344CB8AC3E}">
        <p14:creationId xmlns:p14="http://schemas.microsoft.com/office/powerpoint/2010/main" val="2655131994"/>
      </p:ext>
    </p:extLst>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White without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002337"/>
      </p:ext>
    </p:extLst>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PFA Filler Slides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21" b="0"/>
            </a:lvl1pPr>
          </a:lstStyle>
          <a:p>
            <a:r>
              <a:rPr lang="en-US" dirty="0"/>
              <a:t>Click to edit Master title style</a:t>
            </a:r>
          </a:p>
        </p:txBody>
      </p:sp>
      <p:sp>
        <p:nvSpPr>
          <p:cNvPr id="6" name="Footer Placeholder 5"/>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347635584"/>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without line - Titel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Content Placeholder 17"/>
          <p:cNvSpPr>
            <a:spLocks noGrp="1"/>
          </p:cNvSpPr>
          <p:nvPr>
            <p:ph sz="quarter" idx="17"/>
          </p:nvPr>
        </p:nvSpPr>
        <p:spPr>
          <a:xfrm>
            <a:off x="0" y="1273296"/>
            <a:ext cx="12192000" cy="4768678"/>
          </a:xfrm>
          <a:prstGeom prst="rect">
            <a:avLst/>
          </a:prstGeom>
        </p:spPr>
        <p:txBody>
          <a:bodyPr vert="horz"/>
          <a:lstStyle>
            <a:lvl1pPr marL="0" indent="0" algn="ctr">
              <a:buNone/>
              <a:defRPr sz="1089" baseline="0">
                <a:solidFill>
                  <a:srgbClr val="004577"/>
                </a:solidFill>
                <a:sym typeface="Wingdings"/>
              </a:defRPr>
            </a:lvl1pPr>
          </a:lstStyle>
          <a:p>
            <a:pPr lvl="0"/>
            <a:endParaRPr lang="en-US" dirty="0"/>
          </a:p>
          <a:p>
            <a:pPr lvl="0"/>
            <a:endParaRPr lang="en-US" dirty="0"/>
          </a:p>
          <a:p>
            <a:pPr lvl="0"/>
            <a:r>
              <a:rPr lang="en-US" dirty="0"/>
              <a:t>Place object or media here.</a:t>
            </a:r>
          </a:p>
        </p:txBody>
      </p:sp>
    </p:spTree>
    <p:extLst>
      <p:ext uri="{BB962C8B-B14F-4D97-AF65-F5344CB8AC3E}">
        <p14:creationId xmlns:p14="http://schemas.microsoft.com/office/powerpoint/2010/main" val="1251234075"/>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without line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27"/>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6843371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without line - Pictur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Content Placeholder 17"/>
          <p:cNvSpPr>
            <a:spLocks noGrp="1"/>
          </p:cNvSpPr>
          <p:nvPr>
            <p:ph sz="quarter" idx="17"/>
          </p:nvPr>
        </p:nvSpPr>
        <p:spPr>
          <a:xfrm>
            <a:off x="0" y="228106"/>
            <a:ext cx="12192000" cy="5813867"/>
          </a:xfrm>
          <a:prstGeom prst="rect">
            <a:avLst/>
          </a:prstGeom>
        </p:spPr>
        <p:txBody>
          <a:bodyPr vert="horz"/>
          <a:lstStyle>
            <a:lvl1pPr marL="0" indent="0" algn="ctr">
              <a:buNone/>
              <a:defRPr sz="1089" baseline="0">
                <a:solidFill>
                  <a:srgbClr val="004577"/>
                </a:solidFill>
                <a:sym typeface="Wingdings"/>
              </a:defRPr>
            </a:lvl1pPr>
          </a:lstStyle>
          <a:p>
            <a:pPr lvl="0"/>
            <a:endParaRPr lang="en-US" dirty="0"/>
          </a:p>
          <a:p>
            <a:pPr lvl="0"/>
            <a:endParaRPr lang="en-US" dirty="0"/>
          </a:p>
          <a:p>
            <a:pPr lvl="0"/>
            <a:r>
              <a:rPr lang="en-US" dirty="0"/>
              <a:t>Place object or media here.</a:t>
            </a:r>
          </a:p>
        </p:txBody>
      </p:sp>
    </p:spTree>
    <p:extLst>
      <p:ext uri="{BB962C8B-B14F-4D97-AF65-F5344CB8AC3E}">
        <p14:creationId xmlns:p14="http://schemas.microsoft.com/office/powerpoint/2010/main" val="37702049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without line - Emp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82287770"/>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a:t>
            </a:r>
            <a:r>
              <a:rPr lang="en-GB" dirty="0" err="1"/>
              <a:t>om</a:t>
            </a:r>
            <a:r>
              <a:rPr lang="en-GB" dirty="0"/>
              <a:t> de </a:t>
            </a:r>
            <a:r>
              <a:rPr lang="en-GB" dirty="0" err="1"/>
              <a:t>stijl</a:t>
            </a:r>
            <a:r>
              <a:rPr lang="en-GB" dirty="0"/>
              <a:t> </a:t>
            </a:r>
            <a:r>
              <a:rPr lang="en-GB" dirty="0" err="1"/>
              <a:t>te</a:t>
            </a:r>
            <a:r>
              <a:rPr lang="en-GB" dirty="0"/>
              <a:t> </a:t>
            </a:r>
            <a:r>
              <a:rPr lang="en-GB" dirty="0" err="1"/>
              <a:t>bewerken</a:t>
            </a:r>
            <a:endParaRPr lang="en-GB" dirty="0"/>
          </a:p>
        </p:txBody>
      </p:sp>
    </p:spTree>
    <p:extLst>
      <p:ext uri="{BB962C8B-B14F-4D97-AF65-F5344CB8AC3E}">
        <p14:creationId xmlns:p14="http://schemas.microsoft.com/office/powerpoint/2010/main" val="3205557261"/>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3087369" y="0"/>
            <a:ext cx="9124558" cy="6846356"/>
          </a:xfrm>
          <a:prstGeom prst="rect">
            <a:avLst/>
          </a:prstGeom>
        </p:spPr>
      </p:pic>
      <p:pic>
        <p:nvPicPr>
          <p:cNvPr id="5" name="Picture 4"/>
          <p:cNvPicPr>
            <a:picLocks noChangeAspect="1"/>
          </p:cNvPicPr>
          <p:nvPr userDrawn="1"/>
        </p:nvPicPr>
        <p:blipFill rotWithShape="1">
          <a:blip r:embed="rId39" cstate="screen">
            <a:extLst>
              <a:ext uri="{28A0092B-C50C-407E-A947-70E740481C1C}">
                <a14:useLocalDpi xmlns:a14="http://schemas.microsoft.com/office/drawing/2010/main"/>
              </a:ext>
            </a:extLst>
          </a:blip>
          <a:srcRect l="-5"/>
          <a:stretch/>
        </p:blipFill>
        <p:spPr>
          <a:xfrm>
            <a:off x="9901" y="0"/>
            <a:ext cx="3407871" cy="6846356"/>
          </a:xfrm>
          <a:prstGeom prst="rect">
            <a:avLst/>
          </a:prstGeom>
        </p:spPr>
      </p:pic>
      <p:sp>
        <p:nvSpPr>
          <p:cNvPr id="7" name="Title Placeholder 1"/>
          <p:cNvSpPr>
            <a:spLocks noGrp="1"/>
          </p:cNvSpPr>
          <p:nvPr>
            <p:ph type="title"/>
          </p:nvPr>
        </p:nvSpPr>
        <p:spPr>
          <a:xfrm>
            <a:off x="870602" y="7"/>
            <a:ext cx="10450799" cy="1142039"/>
          </a:xfrm>
          <a:prstGeom prst="rect">
            <a:avLst/>
          </a:prstGeom>
        </p:spPr>
        <p:txBody>
          <a:bodyPr vert="horz" lIns="91440" tIns="45720" rIns="91440" bIns="45720" rtlCol="0" anchor="ctr">
            <a:normAutofit/>
          </a:bodyPr>
          <a:lstStyle/>
          <a:p>
            <a:r>
              <a:rPr lang="en-US" dirty="0"/>
              <a:t>Chapter title</a:t>
            </a:r>
          </a:p>
        </p:txBody>
      </p:sp>
      <p:sp>
        <p:nvSpPr>
          <p:cNvPr id="8" name="Footer Placeholder 7"/>
          <p:cNvSpPr>
            <a:spLocks noGrp="1"/>
          </p:cNvSpPr>
          <p:nvPr>
            <p:ph type="ftr" sz="quarter" idx="3"/>
          </p:nvPr>
        </p:nvSpPr>
        <p:spPr>
          <a:xfrm>
            <a:off x="870601" y="6368595"/>
            <a:ext cx="9666989" cy="364359"/>
          </a:xfrm>
          <a:prstGeom prst="rect">
            <a:avLst/>
          </a:prstGeom>
        </p:spPr>
        <p:txBody>
          <a:bodyPr vert="horz" lIns="91440" tIns="45720" rIns="91440" bIns="45720" rtlCol="0" anchor="ctr"/>
          <a:lstStyle>
            <a:lvl1pPr algn="l">
              <a:defRPr sz="1089">
                <a:solidFill>
                  <a:schemeClr val="bg1"/>
                </a:solidFill>
                <a:latin typeface="+mn-lt"/>
              </a:defRPr>
            </a:lvl1pPr>
          </a:lstStyle>
          <a:p>
            <a:endParaRPr lang="en-US" dirty="0"/>
          </a:p>
        </p:txBody>
      </p:sp>
    </p:spTree>
    <p:extLst>
      <p:ext uri="{BB962C8B-B14F-4D97-AF65-F5344CB8AC3E}">
        <p14:creationId xmlns:p14="http://schemas.microsoft.com/office/powerpoint/2010/main" val="284227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Lst>
  <p:transition>
    <p:split orient="vert"/>
  </p:transition>
  <p:txStyles>
    <p:titleStyle>
      <a:lvl1pPr algn="l" defTabSz="414640" rtl="0" eaLnBrk="1" latinLnBrk="0" hangingPunct="1">
        <a:spcBef>
          <a:spcPct val="0"/>
        </a:spcBef>
        <a:buNone/>
        <a:defRPr sz="2902" kern="1200">
          <a:solidFill>
            <a:srgbClr val="0B3365"/>
          </a:solidFill>
          <a:latin typeface="Calibri"/>
          <a:ea typeface="+mj-ea"/>
          <a:cs typeface="Calibri"/>
        </a:defRPr>
      </a:lvl1pPr>
    </p:titleStyle>
    <p:bodyStyle>
      <a:lvl1pPr marL="310980" indent="-310980" algn="l" defTabSz="414640" rtl="0" eaLnBrk="1" latinLnBrk="0" hangingPunct="1">
        <a:spcBef>
          <a:spcPct val="20000"/>
        </a:spcBef>
        <a:buFont typeface="Arial"/>
        <a:buChar char="•"/>
        <a:defRPr sz="2902" kern="1200">
          <a:solidFill>
            <a:schemeClr val="tx1"/>
          </a:solidFill>
          <a:latin typeface="+mn-lt"/>
          <a:ea typeface="+mn-ea"/>
          <a:cs typeface="+mn-cs"/>
        </a:defRPr>
      </a:lvl1pPr>
      <a:lvl2pPr marL="673791" indent="-259150" algn="l" defTabSz="414640" rtl="0" eaLnBrk="1" latinLnBrk="0" hangingPunct="1">
        <a:spcBef>
          <a:spcPct val="20000"/>
        </a:spcBef>
        <a:buFont typeface="Arial"/>
        <a:buChar char="–"/>
        <a:defRPr sz="2539" kern="1200">
          <a:solidFill>
            <a:schemeClr val="tx1"/>
          </a:solidFill>
          <a:latin typeface="+mn-lt"/>
          <a:ea typeface="+mn-ea"/>
          <a:cs typeface="+mn-cs"/>
        </a:defRPr>
      </a:lvl2pPr>
      <a:lvl3pPr marL="1036602" indent="-207321" algn="l" defTabSz="414640" rtl="0" eaLnBrk="1" latinLnBrk="0" hangingPunct="1">
        <a:spcBef>
          <a:spcPct val="20000"/>
        </a:spcBef>
        <a:buFont typeface="Arial"/>
        <a:buChar char="•"/>
        <a:defRPr sz="2177" kern="1200">
          <a:solidFill>
            <a:schemeClr val="tx1"/>
          </a:solidFill>
          <a:latin typeface="+mn-lt"/>
          <a:ea typeface="+mn-ea"/>
          <a:cs typeface="+mn-cs"/>
        </a:defRPr>
      </a:lvl3pPr>
      <a:lvl4pPr marL="1451241" indent="-207321" algn="l" defTabSz="414640" rtl="0" eaLnBrk="1" latinLnBrk="0" hangingPunct="1">
        <a:spcBef>
          <a:spcPct val="20000"/>
        </a:spcBef>
        <a:buFont typeface="Arial"/>
        <a:buChar char="–"/>
        <a:defRPr sz="1813" kern="1200">
          <a:solidFill>
            <a:schemeClr val="tx1"/>
          </a:solidFill>
          <a:latin typeface="+mn-lt"/>
          <a:ea typeface="+mn-ea"/>
          <a:cs typeface="+mn-cs"/>
        </a:defRPr>
      </a:lvl4pPr>
      <a:lvl5pPr marL="1865882" indent="-207321" algn="l" defTabSz="414640" rtl="0" eaLnBrk="1" latinLnBrk="0" hangingPunct="1">
        <a:spcBef>
          <a:spcPct val="20000"/>
        </a:spcBef>
        <a:buFont typeface="Arial"/>
        <a:buChar char="»"/>
        <a:defRPr sz="1813" kern="1200">
          <a:solidFill>
            <a:schemeClr val="tx1"/>
          </a:solidFill>
          <a:latin typeface="+mn-lt"/>
          <a:ea typeface="+mn-ea"/>
          <a:cs typeface="+mn-cs"/>
        </a:defRPr>
      </a:lvl5pPr>
      <a:lvl6pPr marL="2280523" indent="-207321" algn="l" defTabSz="414640" rtl="0" eaLnBrk="1" latinLnBrk="0" hangingPunct="1">
        <a:spcBef>
          <a:spcPct val="20000"/>
        </a:spcBef>
        <a:buFont typeface="Arial"/>
        <a:buChar char="•"/>
        <a:defRPr sz="1813" kern="1200">
          <a:solidFill>
            <a:schemeClr val="tx1"/>
          </a:solidFill>
          <a:latin typeface="+mn-lt"/>
          <a:ea typeface="+mn-ea"/>
          <a:cs typeface="+mn-cs"/>
        </a:defRPr>
      </a:lvl6pPr>
      <a:lvl7pPr marL="2695163" indent="-207321" algn="l" defTabSz="414640" rtl="0" eaLnBrk="1" latinLnBrk="0" hangingPunct="1">
        <a:spcBef>
          <a:spcPct val="20000"/>
        </a:spcBef>
        <a:buFont typeface="Arial"/>
        <a:buChar char="•"/>
        <a:defRPr sz="1813" kern="1200">
          <a:solidFill>
            <a:schemeClr val="tx1"/>
          </a:solidFill>
          <a:latin typeface="+mn-lt"/>
          <a:ea typeface="+mn-ea"/>
          <a:cs typeface="+mn-cs"/>
        </a:defRPr>
      </a:lvl7pPr>
      <a:lvl8pPr marL="3109804" indent="-207321" algn="l" defTabSz="414640" rtl="0" eaLnBrk="1" latinLnBrk="0" hangingPunct="1">
        <a:spcBef>
          <a:spcPct val="20000"/>
        </a:spcBef>
        <a:buFont typeface="Arial"/>
        <a:buChar char="•"/>
        <a:defRPr sz="1813" kern="1200">
          <a:solidFill>
            <a:schemeClr val="tx1"/>
          </a:solidFill>
          <a:latin typeface="+mn-lt"/>
          <a:ea typeface="+mn-ea"/>
          <a:cs typeface="+mn-cs"/>
        </a:defRPr>
      </a:lvl8pPr>
      <a:lvl9pPr marL="3524444" indent="-207321" algn="l" defTabSz="414640"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14640" rtl="0" eaLnBrk="1" latinLnBrk="0" hangingPunct="1">
        <a:defRPr sz="1633" kern="1200">
          <a:solidFill>
            <a:schemeClr val="tx1"/>
          </a:solidFill>
          <a:latin typeface="+mn-lt"/>
          <a:ea typeface="+mn-ea"/>
          <a:cs typeface="+mn-cs"/>
        </a:defRPr>
      </a:lvl1pPr>
      <a:lvl2pPr marL="414640" algn="l" defTabSz="414640" rtl="0" eaLnBrk="1" latinLnBrk="0" hangingPunct="1">
        <a:defRPr sz="1633" kern="1200">
          <a:solidFill>
            <a:schemeClr val="tx1"/>
          </a:solidFill>
          <a:latin typeface="+mn-lt"/>
          <a:ea typeface="+mn-ea"/>
          <a:cs typeface="+mn-cs"/>
        </a:defRPr>
      </a:lvl2pPr>
      <a:lvl3pPr marL="829281" algn="l" defTabSz="414640" rtl="0" eaLnBrk="1" latinLnBrk="0" hangingPunct="1">
        <a:defRPr sz="1633" kern="1200">
          <a:solidFill>
            <a:schemeClr val="tx1"/>
          </a:solidFill>
          <a:latin typeface="+mn-lt"/>
          <a:ea typeface="+mn-ea"/>
          <a:cs typeface="+mn-cs"/>
        </a:defRPr>
      </a:lvl3pPr>
      <a:lvl4pPr marL="1243922" algn="l" defTabSz="414640" rtl="0" eaLnBrk="1" latinLnBrk="0" hangingPunct="1">
        <a:defRPr sz="1633" kern="1200">
          <a:solidFill>
            <a:schemeClr val="tx1"/>
          </a:solidFill>
          <a:latin typeface="+mn-lt"/>
          <a:ea typeface="+mn-ea"/>
          <a:cs typeface="+mn-cs"/>
        </a:defRPr>
      </a:lvl4pPr>
      <a:lvl5pPr marL="1658562" algn="l" defTabSz="414640" rtl="0" eaLnBrk="1" latinLnBrk="0" hangingPunct="1">
        <a:defRPr sz="1633" kern="1200">
          <a:solidFill>
            <a:schemeClr val="tx1"/>
          </a:solidFill>
          <a:latin typeface="+mn-lt"/>
          <a:ea typeface="+mn-ea"/>
          <a:cs typeface="+mn-cs"/>
        </a:defRPr>
      </a:lvl5pPr>
      <a:lvl6pPr marL="2073201" algn="l" defTabSz="414640" rtl="0" eaLnBrk="1" latinLnBrk="0" hangingPunct="1">
        <a:defRPr sz="1633" kern="1200">
          <a:solidFill>
            <a:schemeClr val="tx1"/>
          </a:solidFill>
          <a:latin typeface="+mn-lt"/>
          <a:ea typeface="+mn-ea"/>
          <a:cs typeface="+mn-cs"/>
        </a:defRPr>
      </a:lvl6pPr>
      <a:lvl7pPr marL="2487844" algn="l" defTabSz="414640" rtl="0" eaLnBrk="1" latinLnBrk="0" hangingPunct="1">
        <a:defRPr sz="1633" kern="1200">
          <a:solidFill>
            <a:schemeClr val="tx1"/>
          </a:solidFill>
          <a:latin typeface="+mn-lt"/>
          <a:ea typeface="+mn-ea"/>
          <a:cs typeface="+mn-cs"/>
        </a:defRPr>
      </a:lvl7pPr>
      <a:lvl8pPr marL="2902483" algn="l" defTabSz="414640" rtl="0" eaLnBrk="1" latinLnBrk="0" hangingPunct="1">
        <a:defRPr sz="1633" kern="1200">
          <a:solidFill>
            <a:schemeClr val="tx1"/>
          </a:solidFill>
          <a:latin typeface="+mn-lt"/>
          <a:ea typeface="+mn-ea"/>
          <a:cs typeface="+mn-cs"/>
        </a:defRPr>
      </a:lvl8pPr>
      <a:lvl9pPr marL="3317123" algn="l" defTabSz="414640"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 r="66197"/>
          <a:stretch/>
        </p:blipFill>
        <p:spPr bwMode="auto">
          <a:xfrm>
            <a:off x="1" y="7189"/>
            <a:ext cx="3091158"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47280" y="7189"/>
            <a:ext cx="914472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Placeholder 1"/>
          <p:cNvSpPr>
            <a:spLocks noGrp="1"/>
          </p:cNvSpPr>
          <p:nvPr>
            <p:ph type="title"/>
          </p:nvPr>
        </p:nvSpPr>
        <p:spPr>
          <a:xfrm>
            <a:off x="870602" y="7"/>
            <a:ext cx="10450799" cy="1142039"/>
          </a:xfrm>
          <a:prstGeom prst="rect">
            <a:avLst/>
          </a:prstGeom>
        </p:spPr>
        <p:txBody>
          <a:bodyPr vert="horz" lIns="91440" tIns="45720" rIns="91440" bIns="45720" rtlCol="0" anchor="ctr">
            <a:normAutofit/>
          </a:bodyPr>
          <a:lstStyle/>
          <a:p>
            <a:r>
              <a:rPr lang="en-US" dirty="0"/>
              <a:t>Chapter title</a:t>
            </a:r>
          </a:p>
        </p:txBody>
      </p:sp>
      <p:sp>
        <p:nvSpPr>
          <p:cNvPr id="5" name="Footer Placeholder 4"/>
          <p:cNvSpPr>
            <a:spLocks noGrp="1"/>
          </p:cNvSpPr>
          <p:nvPr>
            <p:ph type="ftr" sz="quarter" idx="3"/>
          </p:nvPr>
        </p:nvSpPr>
        <p:spPr>
          <a:xfrm>
            <a:off x="870600" y="6368595"/>
            <a:ext cx="9579899" cy="364359"/>
          </a:xfrm>
          <a:prstGeom prst="rect">
            <a:avLst/>
          </a:prstGeom>
        </p:spPr>
        <p:txBody>
          <a:bodyPr vert="horz" lIns="91440" tIns="45720" rIns="91440" bIns="45720" rtlCol="0" anchor="ctr"/>
          <a:lstStyle>
            <a:lvl1pPr algn="l">
              <a:defRPr sz="1089">
                <a:solidFill>
                  <a:schemeClr val="bg1"/>
                </a:solidFill>
                <a:latin typeface="+mn-lt"/>
              </a:defRPr>
            </a:lvl1pPr>
          </a:lstStyle>
          <a:p>
            <a:endParaRPr lang="en-US" dirty="0"/>
          </a:p>
        </p:txBody>
      </p:sp>
    </p:spTree>
    <p:extLst>
      <p:ext uri="{BB962C8B-B14F-4D97-AF65-F5344CB8AC3E}">
        <p14:creationId xmlns:p14="http://schemas.microsoft.com/office/powerpoint/2010/main" val="9421125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p:split orient="vert"/>
  </p:transition>
  <p:txStyles>
    <p:titleStyle>
      <a:lvl1pPr algn="l" defTabSz="829281" rtl="0" eaLnBrk="1" latinLnBrk="0" hangingPunct="1">
        <a:lnSpc>
          <a:spcPct val="90000"/>
        </a:lnSpc>
        <a:spcBef>
          <a:spcPct val="0"/>
        </a:spcBef>
        <a:buNone/>
        <a:defRPr sz="3629" kern="1200" baseline="0">
          <a:solidFill>
            <a:schemeClr val="tx1"/>
          </a:solidFill>
          <a:latin typeface="Calibri"/>
          <a:ea typeface="+mj-ea"/>
          <a:cs typeface="Calibri"/>
        </a:defRPr>
      </a:lvl1pPr>
    </p:titleStyle>
    <p:bodyStyle>
      <a:lvl1pPr marL="207321" indent="-207321" algn="l" defTabSz="829281"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961" indent="-207321" algn="l" defTabSz="829281"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602" indent="-207321" algn="l" defTabSz="829281" rtl="0" eaLnBrk="1" latinLnBrk="0" hangingPunct="1">
        <a:lnSpc>
          <a:spcPct val="90000"/>
        </a:lnSpc>
        <a:spcBef>
          <a:spcPts val="454"/>
        </a:spcBef>
        <a:buFont typeface="Arial" panose="020B0604020202020204" pitchFamily="34" charset="0"/>
        <a:buChar char="•"/>
        <a:defRPr sz="1813" kern="1200">
          <a:solidFill>
            <a:schemeClr val="tx1"/>
          </a:solidFill>
          <a:latin typeface="+mn-lt"/>
          <a:ea typeface="+mn-ea"/>
          <a:cs typeface="+mn-cs"/>
        </a:defRPr>
      </a:lvl3pPr>
      <a:lvl4pPr marL="1451241" indent="-207321" algn="l" defTabSz="82928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5882" indent="-207321" algn="l" defTabSz="82928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523" indent="-207321" algn="l" defTabSz="82928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163" indent="-207321" algn="l" defTabSz="82928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09804" indent="-207321" algn="l" defTabSz="82928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4444" indent="-207321" algn="l" defTabSz="82928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nl-NL"/>
      </a:defPPr>
      <a:lvl1pPr marL="0" algn="l" defTabSz="829281" rtl="0" eaLnBrk="1" latinLnBrk="0" hangingPunct="1">
        <a:defRPr sz="1633" kern="1200">
          <a:solidFill>
            <a:schemeClr val="tx1"/>
          </a:solidFill>
          <a:latin typeface="+mn-lt"/>
          <a:ea typeface="+mn-ea"/>
          <a:cs typeface="+mn-cs"/>
        </a:defRPr>
      </a:lvl1pPr>
      <a:lvl2pPr marL="414640" algn="l" defTabSz="829281" rtl="0" eaLnBrk="1" latinLnBrk="0" hangingPunct="1">
        <a:defRPr sz="1633" kern="1200">
          <a:solidFill>
            <a:schemeClr val="tx1"/>
          </a:solidFill>
          <a:latin typeface="+mn-lt"/>
          <a:ea typeface="+mn-ea"/>
          <a:cs typeface="+mn-cs"/>
        </a:defRPr>
      </a:lvl2pPr>
      <a:lvl3pPr marL="829281" algn="l" defTabSz="829281" rtl="0" eaLnBrk="1" latinLnBrk="0" hangingPunct="1">
        <a:defRPr sz="1633" kern="1200">
          <a:solidFill>
            <a:schemeClr val="tx1"/>
          </a:solidFill>
          <a:latin typeface="+mn-lt"/>
          <a:ea typeface="+mn-ea"/>
          <a:cs typeface="+mn-cs"/>
        </a:defRPr>
      </a:lvl3pPr>
      <a:lvl4pPr marL="1243922" algn="l" defTabSz="829281" rtl="0" eaLnBrk="1" latinLnBrk="0" hangingPunct="1">
        <a:defRPr sz="1633" kern="1200">
          <a:solidFill>
            <a:schemeClr val="tx1"/>
          </a:solidFill>
          <a:latin typeface="+mn-lt"/>
          <a:ea typeface="+mn-ea"/>
          <a:cs typeface="+mn-cs"/>
        </a:defRPr>
      </a:lvl4pPr>
      <a:lvl5pPr marL="1658562" algn="l" defTabSz="829281" rtl="0" eaLnBrk="1" latinLnBrk="0" hangingPunct="1">
        <a:defRPr sz="1633" kern="1200">
          <a:solidFill>
            <a:schemeClr val="tx1"/>
          </a:solidFill>
          <a:latin typeface="+mn-lt"/>
          <a:ea typeface="+mn-ea"/>
          <a:cs typeface="+mn-cs"/>
        </a:defRPr>
      </a:lvl5pPr>
      <a:lvl6pPr marL="2073201" algn="l" defTabSz="829281" rtl="0" eaLnBrk="1" latinLnBrk="0" hangingPunct="1">
        <a:defRPr sz="1633" kern="1200">
          <a:solidFill>
            <a:schemeClr val="tx1"/>
          </a:solidFill>
          <a:latin typeface="+mn-lt"/>
          <a:ea typeface="+mn-ea"/>
          <a:cs typeface="+mn-cs"/>
        </a:defRPr>
      </a:lvl6pPr>
      <a:lvl7pPr marL="2487844" algn="l" defTabSz="829281" rtl="0" eaLnBrk="1" latinLnBrk="0" hangingPunct="1">
        <a:defRPr sz="1633" kern="1200">
          <a:solidFill>
            <a:schemeClr val="tx1"/>
          </a:solidFill>
          <a:latin typeface="+mn-lt"/>
          <a:ea typeface="+mn-ea"/>
          <a:cs typeface="+mn-cs"/>
        </a:defRPr>
      </a:lvl7pPr>
      <a:lvl8pPr marL="2902483" algn="l" defTabSz="829281" rtl="0" eaLnBrk="1" latinLnBrk="0" hangingPunct="1">
        <a:defRPr sz="1633" kern="1200">
          <a:solidFill>
            <a:schemeClr val="tx1"/>
          </a:solidFill>
          <a:latin typeface="+mn-lt"/>
          <a:ea typeface="+mn-ea"/>
          <a:cs typeface="+mn-cs"/>
        </a:defRPr>
      </a:lvl8pPr>
      <a:lvl9pPr marL="3317123" algn="l" defTabSz="82928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8D328-A168-479D-B12A-A0267F412695}"/>
              </a:ext>
            </a:extLst>
          </p:cNvPr>
          <p:cNvSpPr>
            <a:spLocks noGrp="1"/>
          </p:cNvSpPr>
          <p:nvPr>
            <p:ph type="title"/>
          </p:nvPr>
        </p:nvSpPr>
        <p:spPr>
          <a:xfrm>
            <a:off x="233464" y="7"/>
            <a:ext cx="11828834" cy="1142039"/>
          </a:xfrm>
          <a:prstGeom prst="rect">
            <a:avLst/>
          </a:prstGeom>
        </p:spPr>
        <p:txBody>
          <a:bodyPr anchor="ctr">
            <a:normAutofit/>
          </a:bodyPr>
          <a:lstStyle/>
          <a:p>
            <a:pPr>
              <a:lnSpc>
                <a:spcPct val="90000"/>
              </a:lnSpc>
            </a:pPr>
            <a:r>
              <a:rPr lang="es-ES" sz="4400" b="1" dirty="0">
                <a:solidFill>
                  <a:srgbClr val="C00000"/>
                </a:solidFill>
              </a:rPr>
              <a:t>Brexit y la pesca</a:t>
            </a:r>
            <a:r>
              <a:rPr lang="es-ES" dirty="0"/>
              <a:t>					</a:t>
            </a:r>
            <a:r>
              <a:rPr lang="es-ES" sz="3200" dirty="0" err="1">
                <a:solidFill>
                  <a:srgbClr val="C00000"/>
                </a:solidFill>
              </a:rPr>
              <a:t>Celeiro</a:t>
            </a:r>
            <a:r>
              <a:rPr lang="es-ES" sz="3200" dirty="0">
                <a:solidFill>
                  <a:srgbClr val="C00000"/>
                </a:solidFill>
              </a:rPr>
              <a:t>, 30 de Noviembre 2019</a:t>
            </a:r>
            <a:endParaRPr lang="es-ES" dirty="0">
              <a:solidFill>
                <a:srgbClr val="C00000"/>
              </a:solidFill>
            </a:endParaRPr>
          </a:p>
        </p:txBody>
      </p:sp>
      <p:pic>
        <p:nvPicPr>
          <p:cNvPr id="4" name="Picture 2" descr="Afbeeldingsresultaat voor brexit">
            <a:extLst>
              <a:ext uri="{FF2B5EF4-FFF2-40B4-BE49-F238E27FC236}">
                <a16:creationId xmlns:a16="http://schemas.microsoft.com/office/drawing/2014/main" id="{024050BA-4218-42DF-BF05-EDA97492B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2001107"/>
            <a:ext cx="8089900" cy="3275744"/>
          </a:xfrm>
          <a:prstGeom prst="rect">
            <a:avLst/>
          </a:prstGeom>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06EBC41-C363-4603-927C-BD07DEFEC675}"/>
              </a:ext>
            </a:extLst>
          </p:cNvPr>
          <p:cNvPicPr>
            <a:picLocks noChangeAspect="1"/>
          </p:cNvPicPr>
          <p:nvPr/>
        </p:nvPicPr>
        <p:blipFill>
          <a:blip r:embed="rId4"/>
          <a:stretch>
            <a:fillRect/>
          </a:stretch>
        </p:blipFill>
        <p:spPr>
          <a:xfrm>
            <a:off x="8178226" y="2035175"/>
            <a:ext cx="4019550" cy="3241675"/>
          </a:xfrm>
          <a:prstGeom prst="rect">
            <a:avLst/>
          </a:prstGeom>
        </p:spPr>
      </p:pic>
      <p:pic>
        <p:nvPicPr>
          <p:cNvPr id="7" name="Afbeelding 6">
            <a:extLst>
              <a:ext uri="{FF2B5EF4-FFF2-40B4-BE49-F238E27FC236}">
                <a16:creationId xmlns:a16="http://schemas.microsoft.com/office/drawing/2014/main" id="{0B891E3F-B4DB-4F09-9D60-A804A5504C64}"/>
              </a:ext>
            </a:extLst>
          </p:cNvPr>
          <p:cNvPicPr>
            <a:picLocks noChangeAspect="1"/>
          </p:cNvPicPr>
          <p:nvPr/>
        </p:nvPicPr>
        <p:blipFill>
          <a:blip r:embed="rId4"/>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205143239"/>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7"/>
            <a:ext cx="10722311" cy="1142039"/>
          </a:xfrm>
        </p:spPr>
        <p:txBody>
          <a:bodyPr>
            <a:normAutofit/>
          </a:bodyPr>
          <a:lstStyle/>
          <a:p>
            <a:r>
              <a:rPr lang="nl-NL" b="1" dirty="0">
                <a:solidFill>
                  <a:srgbClr val="C00000"/>
                </a:solidFill>
              </a:rPr>
              <a:t>La </a:t>
            </a:r>
            <a:r>
              <a:rPr lang="nl-NL" b="1" dirty="0" err="1">
                <a:solidFill>
                  <a:srgbClr val="C00000"/>
                </a:solidFill>
              </a:rPr>
              <a:t>situación</a:t>
            </a:r>
            <a:r>
              <a:rPr lang="nl-NL" b="1" dirty="0">
                <a:solidFill>
                  <a:srgbClr val="C00000"/>
                </a:solidFill>
              </a:rPr>
              <a:t> post Brexit …</a:t>
            </a:r>
            <a:endParaRPr lang="en-US" b="1" dirty="0"/>
          </a:p>
        </p:txBody>
      </p:sp>
      <p:sp>
        <p:nvSpPr>
          <p:cNvPr id="3" name="Content Placeholder 2"/>
          <p:cNvSpPr>
            <a:spLocks noGrp="1"/>
          </p:cNvSpPr>
          <p:nvPr>
            <p:ph idx="4294967295"/>
          </p:nvPr>
        </p:nvSpPr>
        <p:spPr>
          <a:xfrm>
            <a:off x="693683" y="1403350"/>
            <a:ext cx="11077902" cy="4525963"/>
          </a:xfrm>
          <a:prstGeom prst="rect">
            <a:avLst/>
          </a:prstGeom>
        </p:spPr>
        <p:txBody>
          <a:bodyPr>
            <a:normAutofit lnSpcReduction="10000"/>
          </a:bodyPr>
          <a:lstStyle/>
          <a:p>
            <a:r>
              <a:rPr lang="en-US" dirty="0">
                <a:solidFill>
                  <a:srgbClr val="002060"/>
                </a:solidFill>
              </a:rPr>
              <a:t>RU </a:t>
            </a:r>
            <a:r>
              <a:rPr lang="en-US" dirty="0" err="1">
                <a:solidFill>
                  <a:srgbClr val="002060"/>
                </a:solidFill>
              </a:rPr>
              <a:t>fuera</a:t>
            </a:r>
            <a:r>
              <a:rPr lang="en-US" dirty="0">
                <a:solidFill>
                  <a:srgbClr val="002060"/>
                </a:solidFill>
              </a:rPr>
              <a:t> del PCP</a:t>
            </a:r>
          </a:p>
          <a:p>
            <a:r>
              <a:rPr lang="en-US" dirty="0">
                <a:solidFill>
                  <a:srgbClr val="002060"/>
                </a:solidFill>
              </a:rPr>
              <a:t>La </a:t>
            </a:r>
            <a:r>
              <a:rPr lang="en-US" dirty="0" err="1">
                <a:solidFill>
                  <a:srgbClr val="002060"/>
                </a:solidFill>
              </a:rPr>
              <a:t>relación</a:t>
            </a:r>
            <a:r>
              <a:rPr lang="en-US" dirty="0">
                <a:solidFill>
                  <a:srgbClr val="002060"/>
                </a:solidFill>
              </a:rPr>
              <a:t> bilateral </a:t>
            </a:r>
            <a:r>
              <a:rPr lang="en-US" dirty="0" err="1">
                <a:solidFill>
                  <a:srgbClr val="002060"/>
                </a:solidFill>
              </a:rPr>
              <a:t>serà</a:t>
            </a:r>
            <a:r>
              <a:rPr lang="en-US" dirty="0">
                <a:solidFill>
                  <a:srgbClr val="002060"/>
                </a:solidFill>
              </a:rPr>
              <a:t> </a:t>
            </a:r>
            <a:r>
              <a:rPr lang="en-US" dirty="0" err="1">
                <a:solidFill>
                  <a:srgbClr val="002060"/>
                </a:solidFill>
              </a:rPr>
              <a:t>basada</a:t>
            </a:r>
            <a:r>
              <a:rPr lang="en-US" dirty="0">
                <a:solidFill>
                  <a:srgbClr val="002060"/>
                </a:solidFill>
              </a:rPr>
              <a:t> en la </a:t>
            </a:r>
            <a:r>
              <a:rPr lang="en-US" dirty="0" err="1">
                <a:solidFill>
                  <a:srgbClr val="002060"/>
                </a:solidFill>
              </a:rPr>
              <a:t>legislación</a:t>
            </a:r>
            <a:r>
              <a:rPr lang="en-US" dirty="0">
                <a:solidFill>
                  <a:srgbClr val="002060"/>
                </a:solidFill>
              </a:rPr>
              <a:t> </a:t>
            </a:r>
            <a:r>
              <a:rPr lang="en-US" dirty="0" err="1">
                <a:solidFill>
                  <a:srgbClr val="002060"/>
                </a:solidFill>
              </a:rPr>
              <a:t>internacional</a:t>
            </a:r>
            <a:endParaRPr lang="en-US" dirty="0">
              <a:solidFill>
                <a:srgbClr val="002060"/>
              </a:solidFill>
            </a:endParaRPr>
          </a:p>
          <a:p>
            <a:pPr marL="0" indent="0">
              <a:buNone/>
            </a:pPr>
            <a:r>
              <a:rPr lang="en-US" dirty="0">
                <a:solidFill>
                  <a:srgbClr val="002060"/>
                </a:solidFill>
                <a:sym typeface="Wingdings" panose="05000000000000000000" pitchFamily="2" charset="2"/>
              </a:rPr>
              <a:t> </a:t>
            </a:r>
            <a:r>
              <a:rPr lang="en-US" dirty="0">
                <a:solidFill>
                  <a:srgbClr val="002060"/>
                </a:solidFill>
              </a:rPr>
              <a:t>Accesso </a:t>
            </a:r>
            <a:r>
              <a:rPr lang="en-US" dirty="0" err="1">
                <a:solidFill>
                  <a:srgbClr val="002060"/>
                </a:solidFill>
              </a:rPr>
              <a:t>recíprico</a:t>
            </a:r>
            <a:r>
              <a:rPr lang="en-US" dirty="0">
                <a:solidFill>
                  <a:srgbClr val="002060"/>
                </a:solidFill>
              </a:rPr>
              <a:t> </a:t>
            </a:r>
            <a:r>
              <a:rPr lang="en-US" dirty="0" err="1">
                <a:solidFill>
                  <a:srgbClr val="002060"/>
                </a:solidFill>
              </a:rPr>
              <a:t>acabará</a:t>
            </a:r>
            <a:endParaRPr lang="en-US" dirty="0">
              <a:solidFill>
                <a:srgbClr val="002060"/>
              </a:solidFill>
            </a:endParaRPr>
          </a:p>
          <a:p>
            <a:pPr marL="0" indent="0">
              <a:buNone/>
            </a:pPr>
            <a:r>
              <a:rPr lang="en-US" dirty="0">
                <a:solidFill>
                  <a:srgbClr val="002060"/>
                </a:solidFill>
                <a:sym typeface="Wingdings" panose="05000000000000000000" pitchFamily="2" charset="2"/>
              </a:rPr>
              <a:t> </a:t>
            </a:r>
            <a:r>
              <a:rPr lang="en-US" dirty="0" err="1">
                <a:solidFill>
                  <a:srgbClr val="002060"/>
                </a:solidFill>
                <a:sym typeface="Wingdings" panose="05000000000000000000" pitchFamily="2" charset="2"/>
              </a:rPr>
              <a:t>Estabilidad</a:t>
            </a:r>
            <a:r>
              <a:rPr lang="en-US" dirty="0">
                <a:solidFill>
                  <a:srgbClr val="002060"/>
                </a:solidFill>
                <a:sym typeface="Wingdings" panose="05000000000000000000" pitchFamily="2" charset="2"/>
              </a:rPr>
              <a:t> </a:t>
            </a:r>
            <a:r>
              <a:rPr lang="en-US" dirty="0" err="1">
                <a:solidFill>
                  <a:srgbClr val="002060"/>
                </a:solidFill>
                <a:sym typeface="Wingdings" panose="05000000000000000000" pitchFamily="2" charset="2"/>
              </a:rPr>
              <a:t>relativa</a:t>
            </a:r>
            <a:r>
              <a:rPr lang="en-US" dirty="0">
                <a:solidFill>
                  <a:srgbClr val="002060"/>
                </a:solidFill>
                <a:sym typeface="Wingdings" panose="05000000000000000000" pitchFamily="2" charset="2"/>
              </a:rPr>
              <a:t> </a:t>
            </a:r>
            <a:r>
              <a:rPr lang="en-US" dirty="0" err="1">
                <a:solidFill>
                  <a:srgbClr val="002060"/>
                </a:solidFill>
                <a:sym typeface="Wingdings" panose="05000000000000000000" pitchFamily="2" charset="2"/>
              </a:rPr>
              <a:t>acabará</a:t>
            </a:r>
            <a:br>
              <a:rPr lang="en-US" dirty="0">
                <a:solidFill>
                  <a:srgbClr val="002060"/>
                </a:solidFill>
              </a:rPr>
            </a:br>
            <a:endParaRPr lang="en-US" dirty="0">
              <a:solidFill>
                <a:srgbClr val="002060"/>
              </a:solidFill>
            </a:endParaRPr>
          </a:p>
          <a:p>
            <a:pPr marL="0" indent="0">
              <a:buNone/>
            </a:pPr>
            <a:r>
              <a:rPr lang="en-US" dirty="0">
                <a:solidFill>
                  <a:srgbClr val="002060"/>
                </a:solidFill>
              </a:rPr>
              <a:t>Que </a:t>
            </a:r>
            <a:r>
              <a:rPr lang="en-US" dirty="0" err="1">
                <a:solidFill>
                  <a:srgbClr val="002060"/>
                </a:solidFill>
              </a:rPr>
              <a:t>quieren</a:t>
            </a:r>
            <a:r>
              <a:rPr lang="en-US" dirty="0">
                <a:solidFill>
                  <a:srgbClr val="002060"/>
                </a:solidFill>
              </a:rPr>
              <a:t> los </a:t>
            </a:r>
            <a:r>
              <a:rPr lang="en-US" dirty="0" err="1">
                <a:solidFill>
                  <a:srgbClr val="002060"/>
                </a:solidFill>
              </a:rPr>
              <a:t>Britanicos</a:t>
            </a:r>
            <a:r>
              <a:rPr lang="en-US" dirty="0">
                <a:solidFill>
                  <a:srgbClr val="002060"/>
                </a:solidFill>
              </a:rPr>
              <a:t>? </a:t>
            </a:r>
            <a:br>
              <a:rPr lang="en-US" dirty="0">
                <a:solidFill>
                  <a:srgbClr val="002060"/>
                </a:solidFill>
              </a:rPr>
            </a:br>
            <a:r>
              <a:rPr lang="en-US" dirty="0">
                <a:solidFill>
                  <a:srgbClr val="002060"/>
                </a:solidFill>
              </a:rPr>
              <a:t>No es </a:t>
            </a:r>
            <a:r>
              <a:rPr lang="en-US" dirty="0" err="1">
                <a:solidFill>
                  <a:srgbClr val="002060"/>
                </a:solidFill>
              </a:rPr>
              <a:t>cierto</a:t>
            </a:r>
            <a:r>
              <a:rPr lang="en-US" dirty="0">
                <a:solidFill>
                  <a:srgbClr val="002060"/>
                </a:solidFill>
              </a:rPr>
              <a:t> </a:t>
            </a:r>
            <a:r>
              <a:rPr lang="en-US" dirty="0" err="1">
                <a:solidFill>
                  <a:srgbClr val="002060"/>
                </a:solidFill>
              </a:rPr>
              <a:t>pero</a:t>
            </a:r>
            <a:r>
              <a:rPr lang="en-US" dirty="0">
                <a:solidFill>
                  <a:srgbClr val="002060"/>
                </a:solidFill>
              </a:rPr>
              <a:t> </a:t>
            </a:r>
            <a:r>
              <a:rPr lang="en-US" dirty="0" err="1">
                <a:solidFill>
                  <a:srgbClr val="002060"/>
                </a:solidFill>
              </a:rPr>
              <a:t>indicaciónes</a:t>
            </a:r>
            <a:r>
              <a:rPr lang="en-US" dirty="0">
                <a:solidFill>
                  <a:srgbClr val="002060"/>
                </a:solidFill>
              </a:rPr>
              <a:t> </a:t>
            </a:r>
            <a:r>
              <a:rPr lang="en-US" dirty="0" err="1">
                <a:solidFill>
                  <a:srgbClr val="002060"/>
                </a:solidFill>
              </a:rPr>
              <a:t>fuertes</a:t>
            </a:r>
            <a:r>
              <a:rPr lang="en-US" dirty="0">
                <a:solidFill>
                  <a:srgbClr val="002060"/>
                </a:solidFill>
              </a:rPr>
              <a:t> </a:t>
            </a:r>
            <a:r>
              <a:rPr lang="en-US" dirty="0" err="1">
                <a:solidFill>
                  <a:srgbClr val="002060"/>
                </a:solidFill>
              </a:rPr>
              <a:t>sugeren</a:t>
            </a:r>
            <a:r>
              <a:rPr lang="en-US" dirty="0">
                <a:solidFill>
                  <a:srgbClr val="002060"/>
                </a:solidFill>
              </a:rPr>
              <a:t> que </a:t>
            </a:r>
            <a:r>
              <a:rPr lang="en-US" dirty="0" err="1">
                <a:solidFill>
                  <a:srgbClr val="002060"/>
                </a:solidFill>
              </a:rPr>
              <a:t>quieren</a:t>
            </a:r>
            <a:r>
              <a:rPr lang="en-US" dirty="0">
                <a:solidFill>
                  <a:srgbClr val="002060"/>
                </a:solidFill>
              </a:rPr>
              <a:t> </a:t>
            </a:r>
            <a:r>
              <a:rPr lang="en-US" dirty="0" err="1">
                <a:solidFill>
                  <a:srgbClr val="002060"/>
                </a:solidFill>
              </a:rPr>
              <a:t>màs</a:t>
            </a:r>
            <a:r>
              <a:rPr lang="en-US" dirty="0">
                <a:solidFill>
                  <a:srgbClr val="002060"/>
                </a:solidFill>
              </a:rPr>
              <a:t> </a:t>
            </a:r>
            <a:r>
              <a:rPr lang="en-US" dirty="0" err="1">
                <a:solidFill>
                  <a:srgbClr val="002060"/>
                </a:solidFill>
              </a:rPr>
              <a:t>cuotas</a:t>
            </a:r>
            <a:r>
              <a:rPr lang="en-US" dirty="0">
                <a:solidFill>
                  <a:srgbClr val="002060"/>
                </a:solidFill>
              </a:rPr>
              <a:t> (‘fair share’) y </a:t>
            </a:r>
            <a:r>
              <a:rPr lang="en-US" dirty="0" err="1">
                <a:solidFill>
                  <a:srgbClr val="002060"/>
                </a:solidFill>
              </a:rPr>
              <a:t>quieren</a:t>
            </a:r>
            <a:r>
              <a:rPr lang="en-US" dirty="0">
                <a:solidFill>
                  <a:srgbClr val="002060"/>
                </a:solidFill>
              </a:rPr>
              <a:t> </a:t>
            </a:r>
            <a:r>
              <a:rPr lang="en-US" dirty="0" err="1">
                <a:solidFill>
                  <a:srgbClr val="002060"/>
                </a:solidFill>
              </a:rPr>
              <a:t>lograr</a:t>
            </a:r>
            <a:r>
              <a:rPr lang="en-US" dirty="0">
                <a:solidFill>
                  <a:srgbClr val="002060"/>
                </a:solidFill>
              </a:rPr>
              <a:t> </a:t>
            </a:r>
            <a:r>
              <a:rPr lang="en-US" dirty="0" err="1">
                <a:solidFill>
                  <a:srgbClr val="002060"/>
                </a:solidFill>
              </a:rPr>
              <a:t>eso</a:t>
            </a:r>
            <a:r>
              <a:rPr lang="en-US" dirty="0">
                <a:solidFill>
                  <a:srgbClr val="002060"/>
                </a:solidFill>
              </a:rPr>
              <a:t> por </a:t>
            </a:r>
            <a:r>
              <a:rPr lang="en-US" dirty="0" err="1">
                <a:solidFill>
                  <a:srgbClr val="002060"/>
                </a:solidFill>
              </a:rPr>
              <a:t>limitar</a:t>
            </a:r>
            <a:r>
              <a:rPr lang="en-US" dirty="0">
                <a:solidFill>
                  <a:srgbClr val="002060"/>
                </a:solidFill>
              </a:rPr>
              <a:t> el </a:t>
            </a:r>
            <a:r>
              <a:rPr lang="en-US" dirty="0" err="1">
                <a:solidFill>
                  <a:srgbClr val="002060"/>
                </a:solidFill>
              </a:rPr>
              <a:t>acceso</a:t>
            </a:r>
            <a:r>
              <a:rPr lang="en-US" dirty="0">
                <a:solidFill>
                  <a:srgbClr val="002060"/>
                </a:solidFill>
              </a:rPr>
              <a:t>. </a:t>
            </a:r>
          </a:p>
          <a:p>
            <a:pPr marL="0" indent="0">
              <a:buNone/>
            </a:pPr>
            <a:r>
              <a:rPr lang="en-US" dirty="0">
                <a:solidFill>
                  <a:srgbClr val="002060"/>
                </a:solidFill>
              </a:rPr>
              <a:t>Y </a:t>
            </a:r>
            <a:r>
              <a:rPr lang="en-US" dirty="0" err="1">
                <a:solidFill>
                  <a:srgbClr val="002060"/>
                </a:solidFill>
              </a:rPr>
              <a:t>quieren</a:t>
            </a:r>
            <a:r>
              <a:rPr lang="en-US" dirty="0">
                <a:solidFill>
                  <a:srgbClr val="002060"/>
                </a:solidFill>
              </a:rPr>
              <a:t> </a:t>
            </a:r>
            <a:r>
              <a:rPr lang="en-US" dirty="0" err="1">
                <a:solidFill>
                  <a:srgbClr val="002060"/>
                </a:solidFill>
              </a:rPr>
              <a:t>llegar</a:t>
            </a:r>
            <a:r>
              <a:rPr lang="en-US" dirty="0">
                <a:solidFill>
                  <a:srgbClr val="002060"/>
                </a:solidFill>
              </a:rPr>
              <a:t> au </a:t>
            </a:r>
            <a:r>
              <a:rPr lang="en-US" dirty="0" err="1">
                <a:solidFill>
                  <a:srgbClr val="002060"/>
                </a:solidFill>
              </a:rPr>
              <a:t>su</a:t>
            </a:r>
            <a:r>
              <a:rPr lang="en-US" dirty="0">
                <a:solidFill>
                  <a:srgbClr val="002060"/>
                </a:solidFill>
              </a:rPr>
              <a:t> </a:t>
            </a:r>
            <a:r>
              <a:rPr lang="en-US" dirty="0" err="1">
                <a:solidFill>
                  <a:srgbClr val="002060"/>
                </a:solidFill>
              </a:rPr>
              <a:t>destino</a:t>
            </a:r>
            <a:r>
              <a:rPr lang="en-US" dirty="0">
                <a:solidFill>
                  <a:srgbClr val="002060"/>
                </a:solidFill>
              </a:rPr>
              <a:t> final (</a:t>
            </a:r>
            <a:r>
              <a:rPr lang="en-US" dirty="0" err="1">
                <a:solidFill>
                  <a:srgbClr val="002060"/>
                </a:solidFill>
              </a:rPr>
              <a:t>cuota</a:t>
            </a:r>
            <a:r>
              <a:rPr lang="en-US" dirty="0">
                <a:solidFill>
                  <a:srgbClr val="002060"/>
                </a:solidFill>
              </a:rPr>
              <a:t> y </a:t>
            </a:r>
            <a:r>
              <a:rPr lang="en-US" dirty="0" err="1">
                <a:solidFill>
                  <a:srgbClr val="002060"/>
                </a:solidFill>
              </a:rPr>
              <a:t>acceso</a:t>
            </a:r>
            <a:r>
              <a:rPr lang="en-US" dirty="0">
                <a:solidFill>
                  <a:srgbClr val="002060"/>
                </a:solidFill>
              </a:rPr>
              <a:t>) por </a:t>
            </a:r>
            <a:r>
              <a:rPr lang="en-US" dirty="0" err="1">
                <a:solidFill>
                  <a:srgbClr val="002060"/>
                </a:solidFill>
              </a:rPr>
              <a:t>negociaciones</a:t>
            </a:r>
            <a:r>
              <a:rPr lang="en-US" dirty="0">
                <a:solidFill>
                  <a:srgbClr val="002060"/>
                </a:solidFill>
              </a:rPr>
              <a:t> </a:t>
            </a:r>
            <a:r>
              <a:rPr lang="en-US" dirty="0" err="1">
                <a:solidFill>
                  <a:srgbClr val="002060"/>
                </a:solidFill>
              </a:rPr>
              <a:t>anuales</a:t>
            </a:r>
            <a:endParaRPr lang="en-US" dirty="0">
              <a:solidFill>
                <a:srgbClr val="002060"/>
              </a:solidFill>
            </a:endParaRPr>
          </a:p>
        </p:txBody>
      </p:sp>
      <p:pic>
        <p:nvPicPr>
          <p:cNvPr id="4" name="Afbeelding 3">
            <a:extLst>
              <a:ext uri="{FF2B5EF4-FFF2-40B4-BE49-F238E27FC236}">
                <a16:creationId xmlns:a16="http://schemas.microsoft.com/office/drawing/2014/main" id="{5207C448-5899-4195-9B2D-0CAC007EC1B1}"/>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614827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815F8A69-C4C1-4ECB-9D3F-305B26F12ADF}"/>
              </a:ext>
            </a:extLst>
          </p:cNvPr>
          <p:cNvSpPr>
            <a:spLocks noGrp="1"/>
          </p:cNvSpPr>
          <p:nvPr>
            <p:ph type="body" sz="quarter" idx="10"/>
          </p:nvPr>
        </p:nvSpPr>
        <p:spPr/>
        <p:txBody>
          <a:bodyPr/>
          <a:lstStyle/>
          <a:p>
            <a:endParaRPr lang="en-US" dirty="0">
              <a:solidFill>
                <a:srgbClr val="002060"/>
              </a:solidFill>
            </a:endParaRPr>
          </a:p>
        </p:txBody>
      </p:sp>
      <p:sp>
        <p:nvSpPr>
          <p:cNvPr id="5" name="Titel 4">
            <a:extLst>
              <a:ext uri="{FF2B5EF4-FFF2-40B4-BE49-F238E27FC236}">
                <a16:creationId xmlns:a16="http://schemas.microsoft.com/office/drawing/2014/main" id="{DAB32A33-6D74-4887-BC2D-8EA2BEBF9FC2}"/>
              </a:ext>
            </a:extLst>
          </p:cNvPr>
          <p:cNvSpPr>
            <a:spLocks noGrp="1"/>
          </p:cNvSpPr>
          <p:nvPr>
            <p:ph type="title"/>
          </p:nvPr>
        </p:nvSpPr>
        <p:spPr/>
        <p:txBody>
          <a:bodyPr>
            <a:normAutofit/>
          </a:bodyPr>
          <a:lstStyle/>
          <a:p>
            <a:r>
              <a:rPr lang="nl-NL" b="1" dirty="0">
                <a:solidFill>
                  <a:srgbClr val="C00000"/>
                </a:solidFill>
              </a:rPr>
              <a:t>Brexit y </a:t>
            </a:r>
            <a:r>
              <a:rPr lang="nl-NL" b="1" dirty="0" err="1">
                <a:solidFill>
                  <a:srgbClr val="C00000"/>
                </a:solidFill>
              </a:rPr>
              <a:t>pesca</a:t>
            </a:r>
            <a:r>
              <a:rPr lang="nl-NL" b="1" dirty="0">
                <a:solidFill>
                  <a:srgbClr val="C00000"/>
                </a:solidFill>
              </a:rPr>
              <a:t>: el </a:t>
            </a:r>
            <a:r>
              <a:rPr lang="nl-NL" b="1" dirty="0" err="1">
                <a:solidFill>
                  <a:srgbClr val="C00000"/>
                </a:solidFill>
              </a:rPr>
              <a:t>problema</a:t>
            </a:r>
            <a:r>
              <a:rPr lang="nl-NL" b="1" dirty="0">
                <a:solidFill>
                  <a:srgbClr val="C00000"/>
                </a:solidFill>
              </a:rPr>
              <a:t> en </a:t>
            </a:r>
            <a:r>
              <a:rPr lang="nl-NL" b="1" dirty="0" err="1">
                <a:solidFill>
                  <a:srgbClr val="C00000"/>
                </a:solidFill>
              </a:rPr>
              <a:t>cifras</a:t>
            </a:r>
            <a:endParaRPr lang="en-US" b="1" dirty="0">
              <a:solidFill>
                <a:srgbClr val="C00000"/>
              </a:solidFill>
            </a:endParaRPr>
          </a:p>
        </p:txBody>
      </p:sp>
      <p:pic>
        <p:nvPicPr>
          <p:cNvPr id="4" name="Afbeelding 3">
            <a:extLst>
              <a:ext uri="{FF2B5EF4-FFF2-40B4-BE49-F238E27FC236}">
                <a16:creationId xmlns:a16="http://schemas.microsoft.com/office/drawing/2014/main" id="{6B1275D8-AB24-4840-B2E2-E151CB6C29AD}"/>
              </a:ext>
            </a:extLst>
          </p:cNvPr>
          <p:cNvPicPr>
            <a:picLocks noChangeAspect="1"/>
          </p:cNvPicPr>
          <p:nvPr/>
        </p:nvPicPr>
        <p:blipFill>
          <a:blip r:embed="rId2"/>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4292659538"/>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3B7CA58-693D-469D-9FFC-A21561889676}"/>
              </a:ext>
            </a:extLst>
          </p:cNvPr>
          <p:cNvGraphicFramePr>
            <a:graphicFrameLocks noGrp="1"/>
          </p:cNvGraphicFramePr>
          <p:nvPr>
            <p:extLst>
              <p:ext uri="{D42A27DB-BD31-4B8C-83A1-F6EECF244321}">
                <p14:modId xmlns:p14="http://schemas.microsoft.com/office/powerpoint/2010/main" val="802127576"/>
              </p:ext>
            </p:extLst>
          </p:nvPr>
        </p:nvGraphicFramePr>
        <p:xfrm>
          <a:off x="697556" y="898630"/>
          <a:ext cx="10784945" cy="4759040"/>
        </p:xfrm>
        <a:graphic>
          <a:graphicData uri="http://schemas.openxmlformats.org/drawingml/2006/table">
            <a:tbl>
              <a:tblPr firstRow="1" firstCol="1" bandRow="1"/>
              <a:tblGrid>
                <a:gridCol w="1143510">
                  <a:extLst>
                    <a:ext uri="{9D8B030D-6E8A-4147-A177-3AD203B41FA5}">
                      <a16:colId xmlns:a16="http://schemas.microsoft.com/office/drawing/2014/main" val="784640346"/>
                    </a:ext>
                  </a:extLst>
                </a:gridCol>
                <a:gridCol w="1729638">
                  <a:extLst>
                    <a:ext uri="{9D8B030D-6E8A-4147-A177-3AD203B41FA5}">
                      <a16:colId xmlns:a16="http://schemas.microsoft.com/office/drawing/2014/main" val="869378953"/>
                    </a:ext>
                  </a:extLst>
                </a:gridCol>
                <a:gridCol w="1850250">
                  <a:extLst>
                    <a:ext uri="{9D8B030D-6E8A-4147-A177-3AD203B41FA5}">
                      <a16:colId xmlns:a16="http://schemas.microsoft.com/office/drawing/2014/main" val="2116429339"/>
                    </a:ext>
                  </a:extLst>
                </a:gridCol>
                <a:gridCol w="1388782">
                  <a:extLst>
                    <a:ext uri="{9D8B030D-6E8A-4147-A177-3AD203B41FA5}">
                      <a16:colId xmlns:a16="http://schemas.microsoft.com/office/drawing/2014/main" val="1377800903"/>
                    </a:ext>
                  </a:extLst>
                </a:gridCol>
                <a:gridCol w="1647453">
                  <a:extLst>
                    <a:ext uri="{9D8B030D-6E8A-4147-A177-3AD203B41FA5}">
                      <a16:colId xmlns:a16="http://schemas.microsoft.com/office/drawing/2014/main" val="2825960928"/>
                    </a:ext>
                  </a:extLst>
                </a:gridCol>
                <a:gridCol w="1638655">
                  <a:extLst>
                    <a:ext uri="{9D8B030D-6E8A-4147-A177-3AD203B41FA5}">
                      <a16:colId xmlns:a16="http://schemas.microsoft.com/office/drawing/2014/main" val="2915050387"/>
                    </a:ext>
                  </a:extLst>
                </a:gridCol>
                <a:gridCol w="1386657">
                  <a:extLst>
                    <a:ext uri="{9D8B030D-6E8A-4147-A177-3AD203B41FA5}">
                      <a16:colId xmlns:a16="http://schemas.microsoft.com/office/drawing/2014/main" val="1404376492"/>
                    </a:ext>
                  </a:extLst>
                </a:gridCol>
              </a:tblGrid>
              <a:tr h="396587">
                <a:tc>
                  <a:txBody>
                    <a:bodyPr/>
                    <a:lstStyle/>
                    <a:p>
                      <a:endParaRPr lang="en-GB" sz="2000" dirty="0">
                        <a:effectLst/>
                        <a:latin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Volume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endParaRPr lang="en-GB" sz="2000" dirty="0">
                        <a:effectLst/>
                        <a:latin typeface="Calibri" panose="020F0502020204030204" pitchFamily="34" charset="0"/>
                        <a:cs typeface="Times New Roman" panose="02020603050405020304" pitchFamily="18" charset="0"/>
                      </a:endParaRPr>
                    </a:p>
                  </a:txBody>
                  <a:tcPr marL="68577" marR="6857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endParaRPr lang="en-GB" sz="2000" dirty="0">
                        <a:effectLst/>
                        <a:latin typeface="Calibri" panose="020F0502020204030204" pitchFamily="34" charset="0"/>
                        <a:cs typeface="Times New Roman" panose="02020603050405020304" pitchFamily="18" charset="0"/>
                      </a:endParaRPr>
                    </a:p>
                  </a:txBody>
                  <a:tcPr marL="68577" marR="6857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just">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Value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endParaRPr lang="en-GB" sz="2000" dirty="0">
                        <a:effectLst/>
                        <a:latin typeface="Calibri" panose="020F0502020204030204" pitchFamily="34" charset="0"/>
                        <a:cs typeface="Times New Roman" panose="02020603050405020304" pitchFamily="18" charset="0"/>
                      </a:endParaRPr>
                    </a:p>
                  </a:txBody>
                  <a:tcPr marL="68577" marR="6857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endParaRPr lang="en-GB" sz="2000" dirty="0">
                        <a:effectLst/>
                        <a:latin typeface="Calibri" panose="020F0502020204030204" pitchFamily="34" charset="0"/>
                        <a:cs typeface="Times New Roman" panose="02020603050405020304" pitchFamily="18" charset="0"/>
                      </a:endParaRPr>
                    </a:p>
                  </a:txBody>
                  <a:tcPr marL="68577" marR="68577"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769400071"/>
                  </a:ext>
                </a:extLst>
              </a:tr>
              <a:tr h="793170">
                <a:tc>
                  <a:txBody>
                    <a:bodyPr/>
                    <a:lstStyle/>
                    <a:p>
                      <a:pPr marL="0" marR="0" algn="just">
                        <a:lnSpc>
                          <a:spcPct val="107000"/>
                        </a:lnSpc>
                        <a:spcBef>
                          <a:spcPts val="0"/>
                        </a:spcBef>
                        <a:spcAft>
                          <a:spcPts val="0"/>
                        </a:spcAft>
                      </a:pPr>
                      <a:r>
                        <a:rPr lang="en-GB" sz="20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MemberState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Total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(1000 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UK EEZ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(1000 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Share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UK EEZ</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Total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r>
                        <a:rPr lang="en-GB" sz="20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mln</a:t>
                      </a: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UK EEZ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r>
                        <a:rPr lang="en-GB" sz="20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mln</a:t>
                      </a: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Share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UK EEZ</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589355663"/>
                  </a:ext>
                </a:extLst>
              </a:tr>
              <a:tr h="396587">
                <a:tc>
                  <a:txBody>
                    <a:bodyPr/>
                    <a:lstStyle/>
                    <a:p>
                      <a:pPr marL="0" marR="0" algn="just">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BEL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59%</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335385191"/>
                  </a:ext>
                </a:extLst>
              </a:tr>
              <a:tr h="396587">
                <a:tc>
                  <a:txBody>
                    <a:bodyPr/>
                    <a:lstStyle/>
                    <a:p>
                      <a:pPr marL="0" marR="0" algn="just">
                        <a:lnSpc>
                          <a:spcPct val="107000"/>
                        </a:lnSpc>
                        <a:spcBef>
                          <a:spcPts val="0"/>
                        </a:spcBef>
                        <a:spcAft>
                          <a:spcPts val="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DEU</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072377034"/>
                  </a:ext>
                </a:extLst>
              </a:tr>
              <a:tr h="396587">
                <a:tc>
                  <a:txBody>
                    <a:bodyPr/>
                    <a:lstStyle/>
                    <a:p>
                      <a:pPr marL="0" marR="0" algn="just">
                        <a:lnSpc>
                          <a:spcPct val="107000"/>
                        </a:lnSpc>
                        <a:spcBef>
                          <a:spcPts val="0"/>
                        </a:spcBef>
                        <a:spcAft>
                          <a:spcPts val="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DNK</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486</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240</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676547680"/>
                  </a:ext>
                </a:extLst>
              </a:tr>
              <a:tr h="396587">
                <a:tc>
                  <a:txBody>
                    <a:bodyPr/>
                    <a:lstStyle/>
                    <a:p>
                      <a:pPr marL="0" marR="0" algn="just">
                        <a:lnSpc>
                          <a:spcPct val="107000"/>
                        </a:lnSpc>
                        <a:spcBef>
                          <a:spcPts val="0"/>
                        </a:spcBef>
                        <a:spcAft>
                          <a:spcPts val="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ESP</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22854675"/>
                  </a:ext>
                </a:extLst>
              </a:tr>
              <a:tr h="396587">
                <a:tc>
                  <a:txBody>
                    <a:bodyPr/>
                    <a:lstStyle/>
                    <a:p>
                      <a:pPr marL="0" marR="0" algn="just">
                        <a:lnSpc>
                          <a:spcPct val="107000"/>
                        </a:lnSpc>
                        <a:spcBef>
                          <a:spcPts val="0"/>
                        </a:spcBef>
                        <a:spcAft>
                          <a:spcPts val="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FRA</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287</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105</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566</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182</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022767890"/>
                  </a:ext>
                </a:extLst>
              </a:tr>
              <a:tr h="396587">
                <a:tc>
                  <a:txBody>
                    <a:bodyPr/>
                    <a:lstStyle/>
                    <a:p>
                      <a:pPr marL="0" marR="0" algn="just">
                        <a:lnSpc>
                          <a:spcPct val="107000"/>
                        </a:lnSpc>
                        <a:spcBef>
                          <a:spcPts val="0"/>
                        </a:spcBef>
                        <a:spcAft>
                          <a:spcPts val="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IRL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251</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228</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911777472"/>
                  </a:ext>
                </a:extLst>
              </a:tr>
              <a:tr h="396587">
                <a:tc>
                  <a:txBody>
                    <a:bodyPr/>
                    <a:lstStyle/>
                    <a:p>
                      <a:pPr marL="0" marR="0" algn="just">
                        <a:lnSpc>
                          <a:spcPct val="107000"/>
                        </a:lnSpc>
                        <a:spcBef>
                          <a:spcPts val="0"/>
                        </a:spcBef>
                        <a:spcAft>
                          <a:spcPts val="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265</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123</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818873103"/>
                  </a:ext>
                </a:extLst>
              </a:tr>
              <a:tr h="396587">
                <a:tc>
                  <a:txBody>
                    <a:bodyPr/>
                    <a:lstStyle/>
                    <a:p>
                      <a:pPr marL="0" marR="0" algn="just">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SWE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62534727"/>
                  </a:ext>
                </a:extLst>
              </a:tr>
              <a:tr h="396587">
                <a:tc>
                  <a:txBody>
                    <a:bodyPr/>
                    <a:lstStyle/>
                    <a:p>
                      <a:pPr marL="0" marR="0" algn="just">
                        <a:lnSpc>
                          <a:spcPct val="107000"/>
                        </a:lnSpc>
                        <a:spcBef>
                          <a:spcPts val="0"/>
                        </a:spcBef>
                        <a:spcAft>
                          <a:spcPts val="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Total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1,526</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637</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42%</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1,610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548</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34%</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911924907"/>
                  </a:ext>
                </a:extLst>
              </a:tr>
            </a:tbl>
          </a:graphicData>
        </a:graphic>
      </p:graphicFrame>
      <p:sp>
        <p:nvSpPr>
          <p:cNvPr id="3" name="Rectangle 3">
            <a:extLst>
              <a:ext uri="{FF2B5EF4-FFF2-40B4-BE49-F238E27FC236}">
                <a16:creationId xmlns:a16="http://schemas.microsoft.com/office/drawing/2014/main" id="{ECB464B8-A6C8-427B-8598-8FEC06B86590}"/>
              </a:ext>
            </a:extLst>
          </p:cNvPr>
          <p:cNvSpPr/>
          <p:nvPr/>
        </p:nvSpPr>
        <p:spPr>
          <a:xfrm>
            <a:off x="638339" y="199564"/>
            <a:ext cx="10903381" cy="594906"/>
          </a:xfrm>
          <a:prstGeom prst="rect">
            <a:avLst/>
          </a:prstGeom>
        </p:spPr>
        <p:txBody>
          <a:bodyPr wrap="square">
            <a:spAutoFit/>
          </a:bodyPr>
          <a:lstStyle/>
          <a:p>
            <a:pPr marL="0" marR="0" lvl="0" indent="0" algn="l" defTabSz="407574" rtl="0" eaLnBrk="1" fontAlgn="auto" latinLnBrk="0" hangingPunct="1">
              <a:lnSpc>
                <a:spcPct val="100000"/>
              </a:lnSpc>
              <a:spcBef>
                <a:spcPts val="0"/>
              </a:spcBef>
              <a:spcAft>
                <a:spcPts val="0"/>
              </a:spcAft>
              <a:buClrTx/>
              <a:buSzTx/>
              <a:buFontTx/>
              <a:buNone/>
              <a:tabLst/>
              <a:defRPr/>
            </a:pPr>
            <a:r>
              <a:rPr kumimoji="0" lang="en-GB" sz="3266" b="1" i="0" u="none" strike="noStrike" kern="1200" cap="none" spc="0" normalizeH="0" baseline="0" noProof="0" dirty="0">
                <a:ln>
                  <a:noFill/>
                </a:ln>
                <a:solidFill>
                  <a:srgbClr val="C00000"/>
                </a:solidFill>
                <a:effectLst/>
                <a:uLnTx/>
                <a:uFillTx/>
                <a:latin typeface="Calibri"/>
                <a:ea typeface="+mn-ea"/>
                <a:cs typeface="+mn-cs"/>
              </a:rPr>
              <a:t>EU-</a:t>
            </a:r>
            <a:r>
              <a:rPr kumimoji="0" lang="en-GB" sz="3266" b="1" i="0" u="none" strike="noStrike" kern="1200" cap="none" spc="0" normalizeH="0" baseline="0" noProof="0" dirty="0" err="1">
                <a:ln>
                  <a:noFill/>
                </a:ln>
                <a:solidFill>
                  <a:srgbClr val="C00000"/>
                </a:solidFill>
                <a:effectLst/>
                <a:uLnTx/>
                <a:uFillTx/>
                <a:latin typeface="Calibri"/>
                <a:ea typeface="+mn-ea"/>
                <a:cs typeface="+mn-cs"/>
              </a:rPr>
              <a:t>capturas</a:t>
            </a:r>
            <a:r>
              <a:rPr kumimoji="0" lang="en-GB" sz="3266" b="1" i="0" u="none" strike="noStrike" kern="1200" cap="none" spc="0" normalizeH="0" baseline="0" noProof="0" dirty="0">
                <a:ln>
                  <a:noFill/>
                </a:ln>
                <a:solidFill>
                  <a:srgbClr val="C00000"/>
                </a:solidFill>
                <a:effectLst/>
                <a:uLnTx/>
                <a:uFillTx/>
                <a:latin typeface="Calibri"/>
                <a:ea typeface="+mn-ea"/>
                <a:cs typeface="+mn-cs"/>
              </a:rPr>
              <a:t> en </a:t>
            </a:r>
            <a:r>
              <a:rPr kumimoji="0" lang="en-GB" sz="3266" b="1" i="0" u="none" strike="noStrike" kern="1200" cap="none" spc="0" normalizeH="0" baseline="0" noProof="0" dirty="0" err="1">
                <a:ln>
                  <a:noFill/>
                </a:ln>
                <a:solidFill>
                  <a:srgbClr val="C00000"/>
                </a:solidFill>
                <a:effectLst/>
                <a:uLnTx/>
                <a:uFillTx/>
                <a:latin typeface="Calibri"/>
                <a:ea typeface="+mn-ea"/>
                <a:cs typeface="+mn-cs"/>
              </a:rPr>
              <a:t>aguas</a:t>
            </a:r>
            <a:r>
              <a:rPr kumimoji="0" lang="en-GB" sz="3266" b="1" i="0" u="none" strike="noStrike" kern="1200" cap="none" spc="0" normalizeH="0" baseline="0" noProof="0" dirty="0">
                <a:ln>
                  <a:noFill/>
                </a:ln>
                <a:solidFill>
                  <a:srgbClr val="C00000"/>
                </a:solidFill>
                <a:effectLst/>
                <a:uLnTx/>
                <a:uFillTx/>
                <a:latin typeface="Calibri"/>
                <a:ea typeface="+mn-ea"/>
                <a:cs typeface="+mn-cs"/>
              </a:rPr>
              <a:t> </a:t>
            </a:r>
            <a:r>
              <a:rPr kumimoji="0" lang="en-GB" sz="3266" b="1" i="0" u="none" strike="noStrike" kern="1200" cap="none" spc="0" normalizeH="0" baseline="0" noProof="0" dirty="0" err="1">
                <a:ln>
                  <a:noFill/>
                </a:ln>
                <a:solidFill>
                  <a:srgbClr val="C00000"/>
                </a:solidFill>
                <a:effectLst/>
                <a:uLnTx/>
                <a:uFillTx/>
                <a:latin typeface="Calibri"/>
                <a:ea typeface="+mn-ea"/>
                <a:cs typeface="+mn-cs"/>
              </a:rPr>
              <a:t>britanicas</a:t>
            </a:r>
            <a:r>
              <a:rPr kumimoji="0" lang="en-GB" sz="3266" b="1" i="0" u="none" strike="noStrike" kern="1200" cap="none" spc="0" normalizeH="0" baseline="0" noProof="0" dirty="0">
                <a:ln>
                  <a:noFill/>
                </a:ln>
                <a:solidFill>
                  <a:srgbClr val="C00000"/>
                </a:solidFill>
                <a:effectLst/>
                <a:uLnTx/>
                <a:uFillTx/>
                <a:latin typeface="Calibri"/>
                <a:ea typeface="+mn-ea"/>
                <a:cs typeface="+mn-cs"/>
              </a:rPr>
              <a:t> </a:t>
            </a:r>
            <a:r>
              <a:rPr kumimoji="0" lang="en-GB" sz="2400" b="1" i="0" u="none" strike="noStrike" kern="1200" cap="none" spc="0" normalizeH="0" baseline="0" noProof="0" dirty="0">
                <a:ln>
                  <a:noFill/>
                </a:ln>
                <a:solidFill>
                  <a:srgbClr val="C00000"/>
                </a:solidFill>
                <a:effectLst/>
                <a:uLnTx/>
                <a:uFillTx/>
                <a:latin typeface="Calibri"/>
                <a:ea typeface="+mn-ea"/>
                <a:cs typeface="+mn-cs"/>
              </a:rPr>
              <a:t>(por EM, </a:t>
            </a:r>
            <a:r>
              <a:rPr kumimoji="0" lang="en-GB" sz="2400" b="1" i="0" u="none" strike="noStrike" kern="1200" cap="none" spc="0" normalizeH="0" baseline="0" noProof="0" dirty="0" err="1">
                <a:ln>
                  <a:noFill/>
                </a:ln>
                <a:solidFill>
                  <a:srgbClr val="C00000"/>
                </a:solidFill>
                <a:effectLst/>
                <a:uLnTx/>
                <a:uFillTx/>
                <a:latin typeface="Calibri"/>
                <a:ea typeface="+mn-ea"/>
                <a:cs typeface="+mn-cs"/>
              </a:rPr>
              <a:t>promedio</a:t>
            </a:r>
            <a:r>
              <a:rPr kumimoji="0" lang="en-GB" sz="2400" b="1" i="0" u="none" strike="noStrike" kern="1200" cap="none" spc="0" normalizeH="0" baseline="0" noProof="0" dirty="0">
                <a:ln>
                  <a:noFill/>
                </a:ln>
                <a:solidFill>
                  <a:srgbClr val="C00000"/>
                </a:solidFill>
                <a:effectLst/>
                <a:uLnTx/>
                <a:uFillTx/>
                <a:latin typeface="Calibri"/>
                <a:ea typeface="+mn-ea"/>
                <a:cs typeface="+mn-cs"/>
              </a:rPr>
              <a:t> 2006-2015)</a:t>
            </a:r>
          </a:p>
        </p:txBody>
      </p:sp>
      <p:pic>
        <p:nvPicPr>
          <p:cNvPr id="8" name="Afbeelding 7">
            <a:extLst>
              <a:ext uri="{FF2B5EF4-FFF2-40B4-BE49-F238E27FC236}">
                <a16:creationId xmlns:a16="http://schemas.microsoft.com/office/drawing/2014/main" id="{25D84E4C-BB35-4C20-9793-D51C636B147B}"/>
              </a:ext>
            </a:extLst>
          </p:cNvPr>
          <p:cNvPicPr>
            <a:picLocks noChangeAspect="1"/>
          </p:cNvPicPr>
          <p:nvPr/>
        </p:nvPicPr>
        <p:blipFill>
          <a:blip r:embed="rId2"/>
          <a:stretch>
            <a:fillRect/>
          </a:stretch>
        </p:blipFill>
        <p:spPr>
          <a:xfrm>
            <a:off x="11225719" y="6274464"/>
            <a:ext cx="719846" cy="583535"/>
          </a:xfrm>
          <a:prstGeom prst="rect">
            <a:avLst/>
          </a:prstGeom>
        </p:spPr>
      </p:pic>
      <p:sp>
        <p:nvSpPr>
          <p:cNvPr id="4" name="Tekstvak 3">
            <a:extLst>
              <a:ext uri="{FF2B5EF4-FFF2-40B4-BE49-F238E27FC236}">
                <a16:creationId xmlns:a16="http://schemas.microsoft.com/office/drawing/2014/main" id="{9FC5567B-5282-4822-9D83-7D7F20AB3919}"/>
              </a:ext>
            </a:extLst>
          </p:cNvPr>
          <p:cNvSpPr txBox="1"/>
          <p:nvPr/>
        </p:nvSpPr>
        <p:spPr>
          <a:xfrm>
            <a:off x="314793" y="5811381"/>
            <a:ext cx="10987791" cy="461665"/>
          </a:xfrm>
          <a:prstGeom prst="rect">
            <a:avLst/>
          </a:prstGeom>
          <a:noFill/>
          <a:ln w="28575">
            <a:solidFill>
              <a:srgbClr val="002060"/>
            </a:solidFill>
          </a:ln>
        </p:spPr>
        <p:txBody>
          <a:bodyPr wrap="square" rtlCol="0">
            <a:spAutoFit/>
          </a:bodyPr>
          <a:lstStyle/>
          <a:p>
            <a:r>
              <a:rPr lang="nl-NL" sz="2400" b="1" dirty="0">
                <a:solidFill>
                  <a:srgbClr val="002060"/>
                </a:solidFill>
              </a:rPr>
              <a:t>España - </a:t>
            </a:r>
            <a:r>
              <a:rPr lang="nl-NL" sz="2400" b="1" dirty="0" err="1">
                <a:solidFill>
                  <a:srgbClr val="002060"/>
                </a:solidFill>
              </a:rPr>
              <a:t>Merluza</a:t>
            </a:r>
            <a:r>
              <a:rPr lang="nl-NL" sz="2400" b="1" dirty="0">
                <a:solidFill>
                  <a:srgbClr val="002060"/>
                </a:solidFill>
              </a:rPr>
              <a:t> : 22% de las </a:t>
            </a:r>
            <a:r>
              <a:rPr lang="nl-NL" sz="2400" b="1" dirty="0" err="1">
                <a:solidFill>
                  <a:srgbClr val="002060"/>
                </a:solidFill>
              </a:rPr>
              <a:t>capturas</a:t>
            </a:r>
            <a:r>
              <a:rPr lang="nl-NL" sz="2400" b="1" dirty="0">
                <a:solidFill>
                  <a:srgbClr val="002060"/>
                </a:solidFill>
              </a:rPr>
              <a:t> en </a:t>
            </a:r>
            <a:r>
              <a:rPr lang="nl-NL" sz="2400" b="1" dirty="0" err="1">
                <a:solidFill>
                  <a:srgbClr val="002060"/>
                </a:solidFill>
              </a:rPr>
              <a:t>areas</a:t>
            </a:r>
            <a:r>
              <a:rPr lang="nl-NL" sz="2400" b="1" dirty="0">
                <a:solidFill>
                  <a:srgbClr val="002060"/>
                </a:solidFill>
              </a:rPr>
              <a:t> 5-6-7 </a:t>
            </a:r>
            <a:r>
              <a:rPr lang="nl-NL" sz="2400" b="1" dirty="0" err="1">
                <a:solidFill>
                  <a:srgbClr val="002060"/>
                </a:solidFill>
              </a:rPr>
              <a:t>realizadas</a:t>
            </a:r>
            <a:r>
              <a:rPr lang="nl-NL" sz="2400" b="1" dirty="0">
                <a:solidFill>
                  <a:srgbClr val="002060"/>
                </a:solidFill>
              </a:rPr>
              <a:t> en </a:t>
            </a:r>
            <a:r>
              <a:rPr lang="nl-NL" sz="2400" b="1" dirty="0" err="1">
                <a:solidFill>
                  <a:srgbClr val="002060"/>
                </a:solidFill>
              </a:rPr>
              <a:t>aguas</a:t>
            </a:r>
            <a:r>
              <a:rPr lang="nl-NL" sz="2400" b="1" dirty="0">
                <a:solidFill>
                  <a:srgbClr val="002060"/>
                </a:solidFill>
              </a:rPr>
              <a:t> </a:t>
            </a:r>
            <a:r>
              <a:rPr lang="nl-NL" sz="2400" b="1" dirty="0" err="1">
                <a:solidFill>
                  <a:srgbClr val="002060"/>
                </a:solidFill>
              </a:rPr>
              <a:t>britanicas</a:t>
            </a:r>
            <a:endParaRPr lang="nl-NL" sz="2400" b="1" dirty="0">
              <a:solidFill>
                <a:srgbClr val="002060"/>
              </a:solidFill>
            </a:endParaRPr>
          </a:p>
        </p:txBody>
      </p:sp>
      <p:sp>
        <p:nvSpPr>
          <p:cNvPr id="9" name="Rechthoek: afgeronde hoeken 8">
            <a:extLst>
              <a:ext uri="{FF2B5EF4-FFF2-40B4-BE49-F238E27FC236}">
                <a16:creationId xmlns:a16="http://schemas.microsoft.com/office/drawing/2014/main" id="{1D0158C7-E026-400F-9672-7E3E6051D14C}"/>
              </a:ext>
            </a:extLst>
          </p:cNvPr>
          <p:cNvSpPr/>
          <p:nvPr/>
        </p:nvSpPr>
        <p:spPr>
          <a:xfrm>
            <a:off x="638337" y="3252545"/>
            <a:ext cx="10903381" cy="46166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89291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609" y="90"/>
            <a:ext cx="11113766" cy="964238"/>
          </a:xfrm>
          <a:prstGeom prst="rect">
            <a:avLst/>
          </a:prstGeom>
          <a:noFill/>
        </p:spPr>
        <p:txBody>
          <a:bodyPr wrap="square" rtlCol="0">
            <a:spAutoFit/>
          </a:bodyPr>
          <a:lstStyle/>
          <a:p>
            <a:pPr algn="ctr" defTabSz="914406">
              <a:defRPr/>
            </a:pPr>
            <a:r>
              <a:rPr lang="en-GB" sz="3266" b="1" dirty="0">
                <a:solidFill>
                  <a:srgbClr val="C00000"/>
                </a:solidFill>
                <a:latin typeface="Calibri"/>
              </a:rPr>
              <a:t>Pero … RU </a:t>
            </a:r>
            <a:r>
              <a:rPr lang="en-GB" sz="3266" b="1" dirty="0" err="1">
                <a:solidFill>
                  <a:srgbClr val="C00000"/>
                </a:solidFill>
                <a:latin typeface="Calibri"/>
              </a:rPr>
              <a:t>tambien</a:t>
            </a:r>
            <a:r>
              <a:rPr lang="en-GB" sz="3266" b="1" dirty="0">
                <a:solidFill>
                  <a:srgbClr val="C00000"/>
                </a:solidFill>
                <a:latin typeface="Calibri"/>
              </a:rPr>
              <a:t> </a:t>
            </a:r>
            <a:r>
              <a:rPr lang="en-GB" sz="3266" b="1" dirty="0" err="1">
                <a:solidFill>
                  <a:srgbClr val="C00000"/>
                </a:solidFill>
                <a:latin typeface="Calibri"/>
              </a:rPr>
              <a:t>depende</a:t>
            </a:r>
            <a:r>
              <a:rPr lang="en-GB" sz="3266" b="1" dirty="0">
                <a:solidFill>
                  <a:srgbClr val="C00000"/>
                </a:solidFill>
                <a:latin typeface="Calibri"/>
              </a:rPr>
              <a:t> de las </a:t>
            </a:r>
            <a:r>
              <a:rPr lang="en-GB" sz="3266" b="1" dirty="0" err="1">
                <a:solidFill>
                  <a:srgbClr val="C00000"/>
                </a:solidFill>
                <a:latin typeface="Calibri"/>
              </a:rPr>
              <a:t>aguas</a:t>
            </a:r>
            <a:r>
              <a:rPr lang="en-GB" sz="3266" b="1" dirty="0">
                <a:solidFill>
                  <a:srgbClr val="C00000"/>
                </a:solidFill>
                <a:latin typeface="Calibri"/>
              </a:rPr>
              <a:t> </a:t>
            </a:r>
            <a:r>
              <a:rPr lang="en-GB" sz="3266" b="1" dirty="0" err="1">
                <a:solidFill>
                  <a:srgbClr val="C00000"/>
                </a:solidFill>
                <a:latin typeface="Calibri"/>
              </a:rPr>
              <a:t>europeas</a:t>
            </a:r>
            <a:br>
              <a:rPr lang="en-GB" sz="3266" b="1" dirty="0">
                <a:solidFill>
                  <a:srgbClr val="C00000"/>
                </a:solidFill>
                <a:latin typeface="Calibri"/>
              </a:rPr>
            </a:br>
            <a:r>
              <a:rPr lang="en-GB" sz="2400" b="1" dirty="0">
                <a:solidFill>
                  <a:srgbClr val="C00000"/>
                </a:solidFill>
                <a:latin typeface="Calibri"/>
              </a:rPr>
              <a:t>(</a:t>
            </a:r>
            <a:r>
              <a:rPr lang="en-GB" sz="2400" b="1" dirty="0" err="1">
                <a:solidFill>
                  <a:srgbClr val="C00000"/>
                </a:solidFill>
                <a:latin typeface="Calibri"/>
              </a:rPr>
              <a:t>promedio</a:t>
            </a:r>
            <a:r>
              <a:rPr lang="en-GB" sz="2400" b="1" dirty="0">
                <a:solidFill>
                  <a:srgbClr val="C00000"/>
                </a:solidFill>
                <a:latin typeface="Calibri"/>
              </a:rPr>
              <a:t> 2006-2015)</a:t>
            </a:r>
            <a:endParaRPr lang="en-GB" sz="2000" b="1" dirty="0">
              <a:solidFill>
                <a:srgbClr val="C00000"/>
              </a:solidFill>
              <a:latin typeface="Calibri"/>
            </a:endParaRPr>
          </a:p>
        </p:txBody>
      </p:sp>
      <p:graphicFrame>
        <p:nvGraphicFramePr>
          <p:cNvPr id="3" name="Table 2">
            <a:extLst>
              <a:ext uri="{FF2B5EF4-FFF2-40B4-BE49-F238E27FC236}">
                <a16:creationId xmlns:a16="http://schemas.microsoft.com/office/drawing/2014/main" id="{ECB8978D-9A1A-4DF2-86D2-ED149A173311}"/>
              </a:ext>
            </a:extLst>
          </p:cNvPr>
          <p:cNvGraphicFramePr>
            <a:graphicFrameLocks noGrp="1"/>
          </p:cNvGraphicFramePr>
          <p:nvPr>
            <p:extLst>
              <p:ext uri="{D42A27DB-BD31-4B8C-83A1-F6EECF244321}">
                <p14:modId xmlns:p14="http://schemas.microsoft.com/office/powerpoint/2010/main" val="3907207640"/>
              </p:ext>
            </p:extLst>
          </p:nvPr>
        </p:nvGraphicFramePr>
        <p:xfrm>
          <a:off x="2395892" y="1407729"/>
          <a:ext cx="7642747" cy="4676667"/>
        </p:xfrm>
        <a:graphic>
          <a:graphicData uri="http://schemas.openxmlformats.org/drawingml/2006/table">
            <a:tbl>
              <a:tblPr firstRow="1" firstCol="1" bandRow="1"/>
              <a:tblGrid>
                <a:gridCol w="2356415">
                  <a:extLst>
                    <a:ext uri="{9D8B030D-6E8A-4147-A177-3AD203B41FA5}">
                      <a16:colId xmlns:a16="http://schemas.microsoft.com/office/drawing/2014/main" val="3672520602"/>
                    </a:ext>
                  </a:extLst>
                </a:gridCol>
                <a:gridCol w="1321583">
                  <a:extLst>
                    <a:ext uri="{9D8B030D-6E8A-4147-A177-3AD203B41FA5}">
                      <a16:colId xmlns:a16="http://schemas.microsoft.com/office/drawing/2014/main" val="1560898879"/>
                    </a:ext>
                  </a:extLst>
                </a:gridCol>
                <a:gridCol w="1321583">
                  <a:extLst>
                    <a:ext uri="{9D8B030D-6E8A-4147-A177-3AD203B41FA5}">
                      <a16:colId xmlns:a16="http://schemas.microsoft.com/office/drawing/2014/main" val="543151308"/>
                    </a:ext>
                  </a:extLst>
                </a:gridCol>
                <a:gridCol w="1321583">
                  <a:extLst>
                    <a:ext uri="{9D8B030D-6E8A-4147-A177-3AD203B41FA5}">
                      <a16:colId xmlns:a16="http://schemas.microsoft.com/office/drawing/2014/main" val="3172564653"/>
                    </a:ext>
                  </a:extLst>
                </a:gridCol>
                <a:gridCol w="1321583">
                  <a:extLst>
                    <a:ext uri="{9D8B030D-6E8A-4147-A177-3AD203B41FA5}">
                      <a16:colId xmlns:a16="http://schemas.microsoft.com/office/drawing/2014/main" val="67316104"/>
                    </a:ext>
                  </a:extLst>
                </a:gridCol>
              </a:tblGrid>
              <a:tr h="1062203">
                <a:tc>
                  <a:txBody>
                    <a:bodyPr/>
                    <a:lstStyle/>
                    <a:p>
                      <a:pPr marL="0" marR="0">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Regions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Volume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total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(1000 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Volume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EU-8 EEZ (1000 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Value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total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r>
                        <a:rPr lang="en-GB" sz="16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mln</a:t>
                      </a: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Value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EU-8 EEZ (</a:t>
                      </a:r>
                      <a:r>
                        <a:rPr lang="en-GB" sz="16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mln</a:t>
                      </a: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436437059"/>
                  </a:ext>
                </a:extLst>
              </a:tr>
              <a:tr h="498143">
                <a:tc>
                  <a:txBody>
                    <a:bodyPr/>
                    <a:lstStyle/>
                    <a:p>
                      <a:pPr marL="0" marR="0">
                        <a:lnSpc>
                          <a:spcPct val="107000"/>
                        </a:lnSpc>
                        <a:spcBef>
                          <a:spcPts val="0"/>
                        </a:spcBef>
                        <a:spcAft>
                          <a:spcPts val="0"/>
                        </a:spcAft>
                      </a:pPr>
                      <a:r>
                        <a:rPr lang="en-GB"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North Sea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266</a:t>
                      </a:r>
                      <a:endParaRPr lang="en-GB"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374</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52</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506410352"/>
                  </a:ext>
                </a:extLst>
              </a:tr>
              <a:tr h="498143">
                <a:tc>
                  <a:txBody>
                    <a:bodyPr/>
                    <a:lstStyle/>
                    <a:p>
                      <a:pPr marL="0" marR="0">
                        <a:lnSpc>
                          <a:spcPct val="107000"/>
                        </a:lnSpc>
                        <a:spcBef>
                          <a:spcPts val="0"/>
                        </a:spcBef>
                        <a:spcAft>
                          <a:spcPts val="0"/>
                        </a:spcAft>
                      </a:pPr>
                      <a:r>
                        <a:rPr lang="en-GB"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Irish Sea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2200" b="1">
                          <a:effectLst/>
                          <a:latin typeface="Calibri" panose="020F0502020204030204" pitchFamily="34" charset="0"/>
                          <a:ea typeface="Calibri" panose="020F0502020204030204" pitchFamily="34" charset="0"/>
                          <a:cs typeface="Calibri" panose="020F0502020204030204" pitchFamily="34" charset="0"/>
                        </a:rPr>
                        <a:t>37</a:t>
                      </a:r>
                      <a:endParaRPr lang="en-GB" sz="2200" b="1">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GB"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66</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490244673"/>
                  </a:ext>
                </a:extLst>
              </a:tr>
              <a:tr h="498143">
                <a:tc>
                  <a:txBody>
                    <a:bodyPr/>
                    <a:lstStyle/>
                    <a:p>
                      <a:pPr marL="0" marR="0">
                        <a:lnSpc>
                          <a:spcPct val="107000"/>
                        </a:lnSpc>
                        <a:spcBef>
                          <a:spcPts val="0"/>
                        </a:spcBef>
                        <a:spcAft>
                          <a:spcPts val="0"/>
                        </a:spcAft>
                      </a:pPr>
                      <a:r>
                        <a:rPr lang="en-GB"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English Channel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2200" b="1">
                          <a:effectLst/>
                          <a:latin typeface="Calibri" panose="020F0502020204030204" pitchFamily="34" charset="0"/>
                          <a:ea typeface="Calibri" panose="020F0502020204030204" pitchFamily="34" charset="0"/>
                          <a:cs typeface="Calibri" panose="020F0502020204030204" pitchFamily="34" charset="0"/>
                        </a:rPr>
                        <a:t>58</a:t>
                      </a:r>
                      <a:endParaRPr lang="en-GB" sz="2200" b="1">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a:solidFill>
                            <a:schemeClr val="tx1"/>
                          </a:solidFill>
                          <a:effectLst/>
                          <a:latin typeface="Calibri" panose="020F0502020204030204" pitchFamily="34" charset="0"/>
                          <a:ea typeface="Calibri" panose="020F0502020204030204" pitchFamily="34" charset="0"/>
                          <a:cs typeface="Calibri" panose="020F0502020204030204" pitchFamily="34" charset="0"/>
                        </a:rPr>
                        <a:t>14</a:t>
                      </a:r>
                      <a:endParaRPr lang="en-GB"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91</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598276280"/>
                  </a:ext>
                </a:extLst>
              </a:tr>
              <a:tr h="498143">
                <a:tc>
                  <a:txBody>
                    <a:bodyPr/>
                    <a:lstStyle/>
                    <a:p>
                      <a:pPr marL="0" marR="0">
                        <a:lnSpc>
                          <a:spcPct val="107000"/>
                        </a:lnSpc>
                        <a:spcBef>
                          <a:spcPts val="0"/>
                        </a:spcBef>
                        <a:spcAft>
                          <a:spcPts val="0"/>
                        </a:spcAft>
                      </a:pPr>
                      <a:r>
                        <a:rPr lang="en-GB"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Western w.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2200" b="1">
                          <a:effectLst/>
                          <a:latin typeface="Calibri" panose="020F0502020204030204" pitchFamily="34" charset="0"/>
                          <a:ea typeface="Calibri" panose="020F0502020204030204" pitchFamily="34" charset="0"/>
                          <a:cs typeface="Calibri" panose="020F0502020204030204" pitchFamily="34" charset="0"/>
                        </a:rPr>
                        <a:t>68</a:t>
                      </a:r>
                      <a:endParaRPr lang="en-GB" sz="2200" b="1">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53</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97</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70</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485115859"/>
                  </a:ext>
                </a:extLst>
              </a:tr>
              <a:tr h="561442">
                <a:tc>
                  <a:txBody>
                    <a:bodyPr/>
                    <a:lstStyle/>
                    <a:p>
                      <a:pPr marL="0" marR="0">
                        <a:lnSpc>
                          <a:spcPct val="107000"/>
                        </a:lnSpc>
                        <a:spcBef>
                          <a:spcPts val="0"/>
                        </a:spcBef>
                        <a:spcAft>
                          <a:spcPts val="0"/>
                        </a:spcAft>
                      </a:pPr>
                      <a:r>
                        <a:rPr lang="en-GB"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Western w.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2200" b="1">
                          <a:effectLst/>
                          <a:latin typeface="Calibri" panose="020F0502020204030204" pitchFamily="34" charset="0"/>
                          <a:ea typeface="Calibri" panose="020F0502020204030204" pitchFamily="34" charset="0"/>
                          <a:cs typeface="Calibri" panose="020F0502020204030204" pitchFamily="34" charset="0"/>
                        </a:rPr>
                        <a:t>161</a:t>
                      </a:r>
                      <a:endParaRPr lang="en-GB" sz="2200" b="1">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a:solidFill>
                            <a:schemeClr val="tx1"/>
                          </a:solidFill>
                          <a:effectLst/>
                          <a:latin typeface="Calibri" panose="020F0502020204030204" pitchFamily="34" charset="0"/>
                          <a:ea typeface="Calibri" panose="020F0502020204030204" pitchFamily="34" charset="0"/>
                          <a:cs typeface="Calibri" panose="020F0502020204030204" pitchFamily="34" charset="0"/>
                        </a:rPr>
                        <a:t>29</a:t>
                      </a:r>
                      <a:endParaRPr lang="en-GB"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a:solidFill>
                            <a:schemeClr val="tx1"/>
                          </a:solidFill>
                          <a:effectLst/>
                          <a:latin typeface="Calibri" panose="020F0502020204030204" pitchFamily="34" charset="0"/>
                          <a:ea typeface="Calibri" panose="020F0502020204030204" pitchFamily="34" charset="0"/>
                          <a:cs typeface="Calibri" panose="020F0502020204030204" pitchFamily="34" charset="0"/>
                        </a:rPr>
                        <a:t>205</a:t>
                      </a:r>
                      <a:endParaRPr lang="en-GB"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0"/>
                        </a:spcAft>
                      </a:pPr>
                      <a:r>
                        <a:rPr lang="en-GB"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a:t>
                      </a:r>
                      <a:endPar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33987802"/>
                  </a:ext>
                </a:extLst>
              </a:tr>
              <a:tr h="724597">
                <a:tc>
                  <a:txBody>
                    <a:bodyPr/>
                    <a:lstStyle/>
                    <a:p>
                      <a:pPr marL="0" marR="0">
                        <a:lnSpc>
                          <a:spcPct val="107000"/>
                        </a:lnSpc>
                        <a:spcBef>
                          <a:spcPts val="0"/>
                        </a:spcBef>
                        <a:spcAft>
                          <a:spcPts val="0"/>
                        </a:spcAft>
                      </a:pPr>
                      <a:r>
                        <a:rPr lang="en-GB"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590</a:t>
                      </a:r>
                      <a:endParaRPr lang="en-GB"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endParaRPr lang="en-GB" sz="2200" b="1" dirty="0">
                        <a:effectLst/>
                        <a:latin typeface="Calibri" panose="020F0502020204030204" pitchFamily="34" charset="0"/>
                        <a:ea typeface="Calibri" panose="020F0502020204030204" pitchFamily="34" charset="0"/>
                        <a:cs typeface="Calibri" panose="020F0502020204030204" pitchFamily="34" charset="0"/>
                      </a:endParaRPr>
                    </a:p>
                    <a:p>
                      <a:pPr marL="0" marR="0" algn="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129</a:t>
                      </a:r>
                    </a:p>
                    <a:p>
                      <a:pPr marL="0" marR="0" algn="r">
                        <a:lnSpc>
                          <a:spcPct val="107000"/>
                        </a:lnSpc>
                        <a:spcBef>
                          <a:spcPts val="0"/>
                        </a:spcBef>
                        <a:spcAft>
                          <a:spcPts val="0"/>
                        </a:spcAft>
                      </a:pPr>
                      <a:r>
                        <a:rPr lang="en-GB"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a:t>
                      </a:r>
                      <a:endParaRPr lang="en-GB"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833</a:t>
                      </a:r>
                      <a:endParaRPr lang="en-GB"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endParaRPr lang="en-GB" sz="2200" b="1" dirty="0">
                        <a:effectLst/>
                        <a:latin typeface="Calibri" panose="020F0502020204030204" pitchFamily="34" charset="0"/>
                        <a:ea typeface="Calibri" panose="020F0502020204030204" pitchFamily="34" charset="0"/>
                        <a:cs typeface="Calibri" panose="020F0502020204030204" pitchFamily="34" charset="0"/>
                      </a:endParaRPr>
                    </a:p>
                    <a:p>
                      <a:pPr marL="0" marR="0" algn="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172</a:t>
                      </a:r>
                    </a:p>
                    <a:p>
                      <a:pPr marL="0" marR="0" algn="r">
                        <a:lnSpc>
                          <a:spcPct val="107000"/>
                        </a:lnSpc>
                        <a:spcBef>
                          <a:spcPts val="0"/>
                        </a:spcBef>
                        <a:spcAft>
                          <a:spcPts val="0"/>
                        </a:spcAft>
                      </a:pPr>
                      <a:r>
                        <a:rPr lang="en-GB"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21%</a:t>
                      </a: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270315144"/>
                  </a:ext>
                </a:extLst>
              </a:tr>
            </a:tbl>
          </a:graphicData>
        </a:graphic>
      </p:graphicFrame>
    </p:spTree>
    <p:extLst>
      <p:ext uri="{BB962C8B-B14F-4D97-AF65-F5344CB8AC3E}">
        <p14:creationId xmlns:p14="http://schemas.microsoft.com/office/powerpoint/2010/main" val="901149024"/>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ags">
            <a:extLst>
              <a:ext uri="{FF2B5EF4-FFF2-40B4-BE49-F238E27FC236}">
                <a16:creationId xmlns:a16="http://schemas.microsoft.com/office/drawing/2014/main" id="{D02E7BA5-7630-4D06-AB70-ED67C9D2D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87" r="20534" b="-2"/>
          <a:stretch/>
        </p:blipFill>
        <p:spPr bwMode="auto">
          <a:xfrm>
            <a:off x="6090615" y="640229"/>
            <a:ext cx="5461437" cy="557754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7299" y="478558"/>
            <a:ext cx="5126761" cy="473953"/>
          </a:xfrm>
        </p:spPr>
        <p:txBody>
          <a:bodyPr>
            <a:noAutofit/>
          </a:bodyPr>
          <a:lstStyle/>
          <a:p>
            <a:r>
              <a:rPr lang="en-GB" sz="3629" b="1" dirty="0">
                <a:solidFill>
                  <a:srgbClr val="C00000"/>
                </a:solidFill>
                <a:latin typeface="+mn-lt"/>
              </a:rPr>
              <a:t>Pero …</a:t>
            </a:r>
          </a:p>
        </p:txBody>
      </p:sp>
      <p:sp>
        <p:nvSpPr>
          <p:cNvPr id="3" name="Content Placeholder 2"/>
          <p:cNvSpPr>
            <a:spLocks noGrp="1"/>
          </p:cNvSpPr>
          <p:nvPr>
            <p:ph idx="1"/>
          </p:nvPr>
        </p:nvSpPr>
        <p:spPr>
          <a:xfrm>
            <a:off x="277299" y="1397547"/>
            <a:ext cx="5441396" cy="4820225"/>
          </a:xfrm>
        </p:spPr>
        <p:txBody>
          <a:bodyPr>
            <a:normAutofit/>
          </a:bodyPr>
          <a:lstStyle/>
          <a:p>
            <a:r>
              <a:rPr lang="en-GB" sz="2800" dirty="0">
                <a:solidFill>
                  <a:srgbClr val="002060"/>
                </a:solidFill>
              </a:rPr>
              <a:t>EL RU </a:t>
            </a:r>
            <a:r>
              <a:rPr lang="en-GB" sz="2800" dirty="0" err="1">
                <a:solidFill>
                  <a:srgbClr val="002060"/>
                </a:solidFill>
              </a:rPr>
              <a:t>exporta</a:t>
            </a:r>
            <a:r>
              <a:rPr lang="en-GB" sz="2800" dirty="0">
                <a:solidFill>
                  <a:srgbClr val="002060"/>
                </a:solidFill>
              </a:rPr>
              <a:t> lo que </a:t>
            </a:r>
            <a:r>
              <a:rPr lang="en-GB" sz="2800" dirty="0" err="1">
                <a:solidFill>
                  <a:srgbClr val="002060"/>
                </a:solidFill>
              </a:rPr>
              <a:t>captura</a:t>
            </a:r>
            <a:r>
              <a:rPr lang="en-GB" sz="2800" dirty="0">
                <a:solidFill>
                  <a:srgbClr val="002060"/>
                </a:solidFill>
              </a:rPr>
              <a:t> y </a:t>
            </a:r>
            <a:r>
              <a:rPr lang="en-GB" sz="2800" dirty="0" err="1">
                <a:solidFill>
                  <a:srgbClr val="002060"/>
                </a:solidFill>
              </a:rPr>
              <a:t>importa</a:t>
            </a:r>
            <a:r>
              <a:rPr lang="en-GB" sz="2800" dirty="0">
                <a:solidFill>
                  <a:srgbClr val="002060"/>
                </a:solidFill>
              </a:rPr>
              <a:t> lo que consume </a:t>
            </a:r>
          </a:p>
          <a:p>
            <a:r>
              <a:rPr lang="en-GB" sz="2800" dirty="0">
                <a:solidFill>
                  <a:srgbClr val="002060"/>
                </a:solidFill>
              </a:rPr>
              <a:t>El sector </a:t>
            </a:r>
            <a:r>
              <a:rPr lang="en-GB" sz="2800" dirty="0" err="1">
                <a:solidFill>
                  <a:srgbClr val="002060"/>
                </a:solidFill>
              </a:rPr>
              <a:t>pesquero</a:t>
            </a:r>
            <a:r>
              <a:rPr lang="en-GB" sz="2800" dirty="0">
                <a:solidFill>
                  <a:srgbClr val="002060"/>
                </a:solidFill>
              </a:rPr>
              <a:t> </a:t>
            </a:r>
            <a:r>
              <a:rPr lang="en-GB" sz="2800" dirty="0" err="1">
                <a:solidFill>
                  <a:srgbClr val="002060"/>
                </a:solidFill>
              </a:rPr>
              <a:t>britanico</a:t>
            </a:r>
            <a:r>
              <a:rPr lang="en-GB" sz="2800" dirty="0">
                <a:solidFill>
                  <a:srgbClr val="002060"/>
                </a:solidFill>
              </a:rPr>
              <a:t> </a:t>
            </a:r>
            <a:r>
              <a:rPr lang="en-GB" sz="2800" dirty="0" err="1">
                <a:solidFill>
                  <a:srgbClr val="002060"/>
                </a:solidFill>
              </a:rPr>
              <a:t>depende</a:t>
            </a:r>
            <a:r>
              <a:rPr lang="en-GB" sz="2800" dirty="0">
                <a:solidFill>
                  <a:srgbClr val="002060"/>
                </a:solidFill>
              </a:rPr>
              <a:t> </a:t>
            </a:r>
            <a:r>
              <a:rPr lang="en-GB" sz="2800" dirty="0" err="1">
                <a:solidFill>
                  <a:srgbClr val="002060"/>
                </a:solidFill>
              </a:rPr>
              <a:t>mucho</a:t>
            </a:r>
            <a:r>
              <a:rPr lang="en-GB" sz="2800" dirty="0">
                <a:solidFill>
                  <a:srgbClr val="002060"/>
                </a:solidFill>
              </a:rPr>
              <a:t> al mercado </a:t>
            </a:r>
            <a:r>
              <a:rPr lang="en-GB" sz="2800" dirty="0" err="1">
                <a:solidFill>
                  <a:srgbClr val="002060"/>
                </a:solidFill>
              </a:rPr>
              <a:t>común</a:t>
            </a:r>
            <a:r>
              <a:rPr lang="en-GB" sz="2800" dirty="0">
                <a:solidFill>
                  <a:srgbClr val="002060"/>
                </a:solidFill>
              </a:rPr>
              <a:t> </a:t>
            </a:r>
          </a:p>
          <a:p>
            <a:pPr marL="0" indent="0">
              <a:buNone/>
            </a:pPr>
            <a:r>
              <a:rPr lang="en-GB" sz="2800" dirty="0">
                <a:solidFill>
                  <a:srgbClr val="002060"/>
                </a:solidFill>
                <a:sym typeface="Wingdings" panose="05000000000000000000" pitchFamily="2" charset="2"/>
              </a:rPr>
              <a:t>	 80% del las </a:t>
            </a:r>
            <a:r>
              <a:rPr lang="en-GB" sz="2800" dirty="0" err="1">
                <a:solidFill>
                  <a:srgbClr val="002060"/>
                </a:solidFill>
                <a:sym typeface="Wingdings" panose="05000000000000000000" pitchFamily="2" charset="2"/>
              </a:rPr>
              <a:t>capturas</a:t>
            </a:r>
            <a:r>
              <a:rPr lang="en-GB" sz="2800" dirty="0">
                <a:solidFill>
                  <a:srgbClr val="002060"/>
                </a:solidFill>
                <a:sym typeface="Wingdings" panose="05000000000000000000" pitchFamily="2" charset="2"/>
              </a:rPr>
              <a:t> son 	</a:t>
            </a:r>
            <a:r>
              <a:rPr lang="en-GB" sz="2800" dirty="0" err="1">
                <a:solidFill>
                  <a:srgbClr val="002060"/>
                </a:solidFill>
                <a:sym typeface="Wingdings" panose="05000000000000000000" pitchFamily="2" charset="2"/>
              </a:rPr>
              <a:t>exportadas</a:t>
            </a:r>
            <a:r>
              <a:rPr lang="en-GB" sz="2800" dirty="0">
                <a:solidFill>
                  <a:srgbClr val="002060"/>
                </a:solidFill>
                <a:sym typeface="Wingdings" panose="05000000000000000000" pitchFamily="2" charset="2"/>
              </a:rPr>
              <a:t> de lo </a:t>
            </a:r>
            <a:r>
              <a:rPr lang="en-GB" sz="2800" dirty="0" err="1">
                <a:solidFill>
                  <a:srgbClr val="002060"/>
                </a:solidFill>
                <a:sym typeface="Wingdings" panose="05000000000000000000" pitchFamily="2" charset="2"/>
              </a:rPr>
              <a:t>cual</a:t>
            </a:r>
            <a:r>
              <a:rPr lang="en-GB" sz="2800" dirty="0">
                <a:solidFill>
                  <a:srgbClr val="002060"/>
                </a:solidFill>
                <a:sym typeface="Wingdings" panose="05000000000000000000" pitchFamily="2" charset="2"/>
              </a:rPr>
              <a:t> </a:t>
            </a:r>
            <a:r>
              <a:rPr lang="en-GB" sz="2800" dirty="0">
                <a:solidFill>
                  <a:srgbClr val="002060"/>
                </a:solidFill>
              </a:rPr>
              <a:t>75% al UE</a:t>
            </a:r>
            <a:br>
              <a:rPr lang="en-GB" sz="2400" dirty="0">
                <a:solidFill>
                  <a:srgbClr val="002060"/>
                </a:solidFill>
              </a:rPr>
            </a:br>
            <a:endParaRPr lang="en-GB" sz="2400" dirty="0">
              <a:solidFill>
                <a:srgbClr val="002060"/>
              </a:solidFill>
            </a:endParaRPr>
          </a:p>
          <a:p>
            <a:endParaRPr lang="en-GB" sz="1800" dirty="0"/>
          </a:p>
          <a:p>
            <a:endParaRPr lang="en-GB" sz="1800" dirty="0"/>
          </a:p>
        </p:txBody>
      </p:sp>
      <p:sp>
        <p:nvSpPr>
          <p:cNvPr id="5" name="Tekstvak 4">
            <a:extLst>
              <a:ext uri="{FF2B5EF4-FFF2-40B4-BE49-F238E27FC236}">
                <a16:creationId xmlns:a16="http://schemas.microsoft.com/office/drawing/2014/main" id="{4273FFBB-D27F-46F6-AE65-5AAE00CA4B02}"/>
              </a:ext>
            </a:extLst>
          </p:cNvPr>
          <p:cNvSpPr txBox="1"/>
          <p:nvPr/>
        </p:nvSpPr>
        <p:spPr>
          <a:xfrm>
            <a:off x="277299" y="4996702"/>
            <a:ext cx="5682067" cy="539058"/>
          </a:xfrm>
          <a:prstGeom prst="rect">
            <a:avLst/>
          </a:prstGeom>
          <a:solidFill>
            <a:srgbClr val="002060"/>
          </a:solidFill>
        </p:spPr>
        <p:txBody>
          <a:bodyPr wrap="square" rtlCol="0">
            <a:spAutoFit/>
          </a:bodyPr>
          <a:lstStyle/>
          <a:p>
            <a:pPr marL="0" marR="0" lvl="0" indent="0" algn="l" defTabSz="407574" rtl="0" eaLnBrk="1" fontAlgn="auto" latinLnBrk="0" hangingPunct="1">
              <a:lnSpc>
                <a:spcPct val="100000"/>
              </a:lnSpc>
              <a:spcBef>
                <a:spcPts val="0"/>
              </a:spcBef>
              <a:spcAft>
                <a:spcPts val="0"/>
              </a:spcAft>
              <a:buClrTx/>
              <a:buSzTx/>
              <a:buFontTx/>
              <a:buNone/>
              <a:tabLst/>
              <a:defRPr/>
            </a:pPr>
            <a:r>
              <a:rPr kumimoji="0" lang="es-ES" sz="2903" b="0" i="0" u="none" strike="noStrike" kern="1200" cap="none" spc="0" normalizeH="0" baseline="0" noProof="0" dirty="0">
                <a:ln>
                  <a:noFill/>
                </a:ln>
                <a:solidFill>
                  <a:prstClr val="white"/>
                </a:solidFill>
                <a:effectLst/>
                <a:uLnTx/>
                <a:uFillTx/>
                <a:latin typeface="Calibri" panose="020F0502020204030204"/>
                <a:ea typeface="+mn-ea"/>
                <a:cs typeface="+mn-cs"/>
              </a:rPr>
              <a:t>Talón de Aquiles del sector </a:t>
            </a:r>
            <a:r>
              <a:rPr kumimoji="0" lang="es-ES" sz="2903" b="0" i="0" u="none" strike="noStrike" kern="1200" cap="none" spc="0" normalizeH="0" baseline="0" noProof="0" dirty="0" err="1">
                <a:ln>
                  <a:noFill/>
                </a:ln>
                <a:solidFill>
                  <a:prstClr val="white"/>
                </a:solidFill>
                <a:effectLst/>
                <a:uLnTx/>
                <a:uFillTx/>
                <a:latin typeface="Calibri" panose="020F0502020204030204"/>
                <a:ea typeface="+mn-ea"/>
                <a:cs typeface="+mn-cs"/>
              </a:rPr>
              <a:t>britanico</a:t>
            </a:r>
            <a:endParaRPr kumimoji="0" lang="es-ES" sz="181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082D8B8F-6460-4396-AFDA-C01050D70B62}"/>
              </a:ext>
            </a:extLst>
          </p:cNvPr>
          <p:cNvPicPr>
            <a:picLocks noChangeAspect="1"/>
          </p:cNvPicPr>
          <p:nvPr/>
        </p:nvPicPr>
        <p:blipFill>
          <a:blip r:embed="rId4"/>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982227212"/>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0312D98-C460-4A38-886F-AD0A04012135}"/>
              </a:ext>
            </a:extLst>
          </p:cNvPr>
          <p:cNvSpPr>
            <a:spLocks noGrp="1"/>
          </p:cNvSpPr>
          <p:nvPr>
            <p:ph type="body" sz="quarter" idx="10"/>
          </p:nvPr>
        </p:nvSpPr>
        <p:spPr>
          <a:xfrm>
            <a:off x="525668" y="1142039"/>
            <a:ext cx="11496784" cy="4507262"/>
          </a:xfrm>
        </p:spPr>
        <p:txBody>
          <a:bodyPr/>
          <a:lstStyle/>
          <a:p>
            <a:r>
              <a:rPr lang="nl-NL" dirty="0" err="1">
                <a:solidFill>
                  <a:srgbClr val="002060"/>
                </a:solidFill>
              </a:rPr>
              <a:t>Puesto</a:t>
            </a:r>
            <a:r>
              <a:rPr lang="nl-NL" dirty="0">
                <a:solidFill>
                  <a:srgbClr val="002060"/>
                </a:solidFill>
              </a:rPr>
              <a:t> en </a:t>
            </a:r>
            <a:r>
              <a:rPr lang="nl-NL" dirty="0" err="1">
                <a:solidFill>
                  <a:srgbClr val="002060"/>
                </a:solidFill>
              </a:rPr>
              <a:t>marcha</a:t>
            </a:r>
            <a:r>
              <a:rPr lang="nl-NL" dirty="0">
                <a:solidFill>
                  <a:srgbClr val="002060"/>
                </a:solidFill>
              </a:rPr>
              <a:t> </a:t>
            </a:r>
            <a:r>
              <a:rPr lang="nl-NL" dirty="0" err="1">
                <a:solidFill>
                  <a:srgbClr val="002060"/>
                </a:solidFill>
              </a:rPr>
              <a:t>directamente</a:t>
            </a:r>
            <a:r>
              <a:rPr lang="nl-NL" dirty="0">
                <a:solidFill>
                  <a:srgbClr val="002060"/>
                </a:solidFill>
              </a:rPr>
              <a:t> </a:t>
            </a:r>
            <a:r>
              <a:rPr lang="nl-NL" dirty="0" err="1">
                <a:solidFill>
                  <a:srgbClr val="002060"/>
                </a:solidFill>
              </a:rPr>
              <a:t>despues</a:t>
            </a:r>
            <a:r>
              <a:rPr lang="nl-NL" dirty="0">
                <a:solidFill>
                  <a:srgbClr val="002060"/>
                </a:solidFill>
              </a:rPr>
              <a:t> el referendum (</a:t>
            </a:r>
            <a:r>
              <a:rPr lang="nl-NL" dirty="0" err="1">
                <a:solidFill>
                  <a:srgbClr val="002060"/>
                </a:solidFill>
              </a:rPr>
              <a:t>Agosto</a:t>
            </a:r>
            <a:r>
              <a:rPr lang="nl-NL" dirty="0">
                <a:solidFill>
                  <a:srgbClr val="002060"/>
                </a:solidFill>
              </a:rPr>
              <a:t>/</a:t>
            </a:r>
            <a:r>
              <a:rPr lang="nl-NL" dirty="0" err="1">
                <a:solidFill>
                  <a:srgbClr val="002060"/>
                </a:solidFill>
              </a:rPr>
              <a:t>Septiembre</a:t>
            </a:r>
            <a:r>
              <a:rPr lang="nl-NL" dirty="0">
                <a:solidFill>
                  <a:srgbClr val="002060"/>
                </a:solidFill>
              </a:rPr>
              <a:t> 2016)</a:t>
            </a:r>
          </a:p>
          <a:p>
            <a:r>
              <a:rPr lang="nl-NL" dirty="0" err="1">
                <a:solidFill>
                  <a:srgbClr val="002060"/>
                </a:solidFill>
              </a:rPr>
              <a:t>Colaboración</a:t>
            </a:r>
            <a:r>
              <a:rPr lang="nl-NL" dirty="0">
                <a:solidFill>
                  <a:srgbClr val="002060"/>
                </a:solidFill>
              </a:rPr>
              <a:t> de </a:t>
            </a:r>
            <a:r>
              <a:rPr lang="nl-NL" dirty="0" err="1">
                <a:solidFill>
                  <a:srgbClr val="002060"/>
                </a:solidFill>
              </a:rPr>
              <a:t>sectores</a:t>
            </a:r>
            <a:r>
              <a:rPr lang="nl-NL" dirty="0">
                <a:solidFill>
                  <a:srgbClr val="002060"/>
                </a:solidFill>
              </a:rPr>
              <a:t> </a:t>
            </a:r>
            <a:r>
              <a:rPr lang="nl-NL" dirty="0" err="1">
                <a:solidFill>
                  <a:srgbClr val="002060"/>
                </a:solidFill>
              </a:rPr>
              <a:t>pesqueros</a:t>
            </a:r>
            <a:r>
              <a:rPr lang="nl-NL" dirty="0">
                <a:solidFill>
                  <a:srgbClr val="002060"/>
                </a:solidFill>
              </a:rPr>
              <a:t> de 9 EM</a:t>
            </a:r>
            <a:endParaRPr lang="nl-NL" dirty="0">
              <a:solidFill>
                <a:srgbClr val="002060"/>
              </a:solidFill>
              <a:sym typeface="Wingdings" panose="05000000000000000000" pitchFamily="2" charset="2"/>
            </a:endParaRPr>
          </a:p>
          <a:p>
            <a:r>
              <a:rPr lang="nl-NL" dirty="0" err="1">
                <a:solidFill>
                  <a:srgbClr val="002060"/>
                </a:solidFill>
              </a:rPr>
              <a:t>Construir</a:t>
            </a:r>
            <a:r>
              <a:rPr lang="nl-NL" dirty="0">
                <a:solidFill>
                  <a:srgbClr val="002060"/>
                </a:solidFill>
              </a:rPr>
              <a:t> </a:t>
            </a:r>
            <a:r>
              <a:rPr lang="nl-NL" dirty="0" err="1">
                <a:solidFill>
                  <a:srgbClr val="002060"/>
                </a:solidFill>
              </a:rPr>
              <a:t>nueva</a:t>
            </a:r>
            <a:r>
              <a:rPr lang="nl-NL" dirty="0">
                <a:solidFill>
                  <a:srgbClr val="002060"/>
                </a:solidFill>
              </a:rPr>
              <a:t> </a:t>
            </a:r>
            <a:r>
              <a:rPr lang="nl-NL" dirty="0" err="1">
                <a:solidFill>
                  <a:srgbClr val="002060"/>
                </a:solidFill>
              </a:rPr>
              <a:t>organización</a:t>
            </a:r>
            <a:r>
              <a:rPr lang="nl-NL" dirty="0">
                <a:solidFill>
                  <a:srgbClr val="002060"/>
                </a:solidFill>
              </a:rPr>
              <a:t> (EUFA) </a:t>
            </a:r>
            <a:r>
              <a:rPr lang="nl-NL" dirty="0" err="1">
                <a:solidFill>
                  <a:srgbClr val="002060"/>
                </a:solidFill>
              </a:rPr>
              <a:t>dedicada</a:t>
            </a:r>
            <a:r>
              <a:rPr lang="nl-NL" dirty="0">
                <a:solidFill>
                  <a:srgbClr val="002060"/>
                </a:solidFill>
              </a:rPr>
              <a:t> al lobby Brexit</a:t>
            </a:r>
          </a:p>
          <a:p>
            <a:r>
              <a:rPr lang="nl-NL" dirty="0" err="1">
                <a:solidFill>
                  <a:srgbClr val="002060"/>
                </a:solidFill>
              </a:rPr>
              <a:t>Contratar</a:t>
            </a:r>
            <a:r>
              <a:rPr lang="nl-NL" dirty="0">
                <a:solidFill>
                  <a:srgbClr val="002060"/>
                </a:solidFill>
              </a:rPr>
              <a:t> </a:t>
            </a:r>
            <a:r>
              <a:rPr lang="nl-NL" dirty="0" err="1">
                <a:solidFill>
                  <a:srgbClr val="002060"/>
                </a:solidFill>
              </a:rPr>
              <a:t>empresa</a:t>
            </a:r>
            <a:r>
              <a:rPr lang="nl-NL" dirty="0">
                <a:solidFill>
                  <a:srgbClr val="002060"/>
                </a:solidFill>
              </a:rPr>
              <a:t> </a:t>
            </a:r>
            <a:r>
              <a:rPr lang="nl-NL" dirty="0" err="1">
                <a:solidFill>
                  <a:srgbClr val="002060"/>
                </a:solidFill>
              </a:rPr>
              <a:t>profesional</a:t>
            </a:r>
            <a:r>
              <a:rPr lang="nl-NL" dirty="0">
                <a:solidFill>
                  <a:srgbClr val="002060"/>
                </a:solidFill>
              </a:rPr>
              <a:t> de lobby y </a:t>
            </a:r>
            <a:r>
              <a:rPr lang="nl-NL" dirty="0" err="1">
                <a:solidFill>
                  <a:srgbClr val="002060"/>
                </a:solidFill>
              </a:rPr>
              <a:t>communicación</a:t>
            </a:r>
            <a:r>
              <a:rPr lang="nl-NL" dirty="0">
                <a:solidFill>
                  <a:srgbClr val="002060"/>
                </a:solidFill>
              </a:rPr>
              <a:t> en </a:t>
            </a:r>
            <a:r>
              <a:rPr lang="nl-NL" dirty="0" err="1">
                <a:solidFill>
                  <a:srgbClr val="002060"/>
                </a:solidFill>
              </a:rPr>
              <a:t>Bruselas</a:t>
            </a:r>
            <a:endParaRPr lang="nl-NL" dirty="0">
              <a:solidFill>
                <a:srgbClr val="002060"/>
              </a:solidFill>
            </a:endParaRPr>
          </a:p>
          <a:p>
            <a:r>
              <a:rPr lang="nl-NL" dirty="0" err="1">
                <a:solidFill>
                  <a:srgbClr val="002060"/>
                </a:solidFill>
              </a:rPr>
              <a:t>Comisionar</a:t>
            </a:r>
            <a:r>
              <a:rPr lang="nl-NL" dirty="0">
                <a:solidFill>
                  <a:srgbClr val="002060"/>
                </a:solidFill>
              </a:rPr>
              <a:t> </a:t>
            </a:r>
            <a:r>
              <a:rPr lang="nl-NL" dirty="0" err="1">
                <a:solidFill>
                  <a:srgbClr val="002060"/>
                </a:solidFill>
              </a:rPr>
              <a:t>análisis</a:t>
            </a:r>
            <a:r>
              <a:rPr lang="nl-NL" dirty="0">
                <a:solidFill>
                  <a:srgbClr val="002060"/>
                </a:solidFill>
              </a:rPr>
              <a:t> </a:t>
            </a:r>
            <a:r>
              <a:rPr lang="nl-NL" dirty="0" err="1">
                <a:solidFill>
                  <a:srgbClr val="002060"/>
                </a:solidFill>
              </a:rPr>
              <a:t>económico</a:t>
            </a:r>
            <a:r>
              <a:rPr lang="nl-NL" dirty="0">
                <a:solidFill>
                  <a:srgbClr val="002060"/>
                </a:solidFill>
              </a:rPr>
              <a:t> y </a:t>
            </a:r>
            <a:r>
              <a:rPr lang="nl-NL" dirty="0" err="1">
                <a:solidFill>
                  <a:srgbClr val="002060"/>
                </a:solidFill>
              </a:rPr>
              <a:t>jurídico</a:t>
            </a:r>
            <a:endParaRPr lang="nl-NL" dirty="0">
              <a:solidFill>
                <a:srgbClr val="002060"/>
              </a:solidFill>
            </a:endParaRPr>
          </a:p>
          <a:p>
            <a:r>
              <a:rPr lang="nl-NL" dirty="0" err="1">
                <a:solidFill>
                  <a:srgbClr val="002060"/>
                </a:solidFill>
              </a:rPr>
              <a:t>Desarollar</a:t>
            </a:r>
            <a:r>
              <a:rPr lang="nl-NL" dirty="0">
                <a:solidFill>
                  <a:srgbClr val="002060"/>
                </a:solidFill>
              </a:rPr>
              <a:t> </a:t>
            </a:r>
            <a:r>
              <a:rPr lang="nl-NL" dirty="0" err="1">
                <a:solidFill>
                  <a:srgbClr val="002060"/>
                </a:solidFill>
              </a:rPr>
              <a:t>posición</a:t>
            </a:r>
            <a:r>
              <a:rPr lang="nl-NL" dirty="0">
                <a:solidFill>
                  <a:srgbClr val="002060"/>
                </a:solidFill>
              </a:rPr>
              <a:t> </a:t>
            </a:r>
            <a:r>
              <a:rPr lang="nl-NL" dirty="0" err="1">
                <a:solidFill>
                  <a:srgbClr val="002060"/>
                </a:solidFill>
              </a:rPr>
              <a:t>unida</a:t>
            </a:r>
            <a:r>
              <a:rPr lang="nl-NL" dirty="0">
                <a:solidFill>
                  <a:srgbClr val="002060"/>
                </a:solidFill>
              </a:rPr>
              <a:t> y única</a:t>
            </a:r>
          </a:p>
          <a:p>
            <a:r>
              <a:rPr lang="nl-NL" dirty="0" err="1">
                <a:solidFill>
                  <a:srgbClr val="002060"/>
                </a:solidFill>
              </a:rPr>
              <a:t>Un</a:t>
            </a:r>
            <a:r>
              <a:rPr lang="nl-NL" dirty="0">
                <a:solidFill>
                  <a:srgbClr val="002060"/>
                </a:solidFill>
              </a:rPr>
              <a:t> lobby </a:t>
            </a:r>
            <a:r>
              <a:rPr lang="nl-NL" dirty="0" err="1">
                <a:solidFill>
                  <a:srgbClr val="002060"/>
                </a:solidFill>
              </a:rPr>
              <a:t>fuerte</a:t>
            </a:r>
            <a:r>
              <a:rPr lang="nl-NL" dirty="0">
                <a:solidFill>
                  <a:srgbClr val="002060"/>
                </a:solidFill>
              </a:rPr>
              <a:t> y </a:t>
            </a:r>
            <a:r>
              <a:rPr lang="nl-NL" dirty="0" err="1">
                <a:solidFill>
                  <a:srgbClr val="002060"/>
                </a:solidFill>
              </a:rPr>
              <a:t>enfocado</a:t>
            </a:r>
            <a:r>
              <a:rPr lang="nl-NL" dirty="0">
                <a:solidFill>
                  <a:srgbClr val="002060"/>
                </a:solidFill>
              </a:rPr>
              <a:t> en </a:t>
            </a:r>
            <a:r>
              <a:rPr lang="nl-NL" dirty="0" err="1">
                <a:solidFill>
                  <a:srgbClr val="002060"/>
                </a:solidFill>
              </a:rPr>
              <a:t>Bruselas</a:t>
            </a:r>
            <a:r>
              <a:rPr lang="nl-NL" dirty="0">
                <a:solidFill>
                  <a:srgbClr val="002060"/>
                </a:solidFill>
              </a:rPr>
              <a:t> (Michel </a:t>
            </a:r>
            <a:r>
              <a:rPr lang="nl-NL" dirty="0" err="1">
                <a:solidFill>
                  <a:srgbClr val="002060"/>
                </a:solidFill>
              </a:rPr>
              <a:t>Barnier</a:t>
            </a:r>
            <a:r>
              <a:rPr lang="nl-NL" dirty="0">
                <a:solidFill>
                  <a:srgbClr val="002060"/>
                </a:solidFill>
              </a:rPr>
              <a:t>, </a:t>
            </a:r>
            <a:br>
              <a:rPr lang="nl-NL" dirty="0">
                <a:solidFill>
                  <a:srgbClr val="002060"/>
                </a:solidFill>
              </a:rPr>
            </a:br>
            <a:r>
              <a:rPr lang="nl-NL" dirty="0" err="1">
                <a:solidFill>
                  <a:srgbClr val="002060"/>
                </a:solidFill>
              </a:rPr>
              <a:t>Consejo</a:t>
            </a:r>
            <a:r>
              <a:rPr lang="nl-NL" dirty="0">
                <a:solidFill>
                  <a:srgbClr val="002060"/>
                </a:solidFill>
              </a:rPr>
              <a:t>, PE, CE) y en las </a:t>
            </a:r>
            <a:r>
              <a:rPr lang="nl-NL" dirty="0" err="1">
                <a:solidFill>
                  <a:srgbClr val="002060"/>
                </a:solidFill>
              </a:rPr>
              <a:t>capitales</a:t>
            </a:r>
            <a:r>
              <a:rPr lang="nl-NL" dirty="0">
                <a:solidFill>
                  <a:srgbClr val="002060"/>
                </a:solidFill>
              </a:rPr>
              <a:t> de los EM </a:t>
            </a:r>
            <a:br>
              <a:rPr lang="nl-NL" dirty="0">
                <a:solidFill>
                  <a:srgbClr val="002060"/>
                </a:solidFill>
              </a:rPr>
            </a:br>
            <a:r>
              <a:rPr lang="nl-NL" dirty="0">
                <a:solidFill>
                  <a:srgbClr val="002060"/>
                </a:solidFill>
              </a:rPr>
              <a:t>con la </a:t>
            </a:r>
            <a:r>
              <a:rPr lang="nl-NL" dirty="0" err="1">
                <a:solidFill>
                  <a:srgbClr val="002060"/>
                </a:solidFill>
              </a:rPr>
              <a:t>misma</a:t>
            </a:r>
            <a:r>
              <a:rPr lang="nl-NL" dirty="0">
                <a:solidFill>
                  <a:srgbClr val="002060"/>
                </a:solidFill>
              </a:rPr>
              <a:t> </a:t>
            </a:r>
            <a:r>
              <a:rPr lang="nl-NL" dirty="0" err="1">
                <a:solidFill>
                  <a:srgbClr val="002060"/>
                </a:solidFill>
              </a:rPr>
              <a:t>mensaje</a:t>
            </a:r>
            <a:endParaRPr lang="nl-NL" dirty="0">
              <a:solidFill>
                <a:srgbClr val="002060"/>
              </a:solidFill>
            </a:endParaRPr>
          </a:p>
          <a:p>
            <a:endParaRPr lang="nl-NL" dirty="0"/>
          </a:p>
          <a:p>
            <a:endParaRPr lang="nl-NL" dirty="0"/>
          </a:p>
          <a:p>
            <a:endParaRPr lang="nl-NL" dirty="0">
              <a:sym typeface="Wingdings" panose="05000000000000000000" pitchFamily="2" charset="2"/>
            </a:endParaRPr>
          </a:p>
          <a:p>
            <a:endParaRPr lang="nl-NL" dirty="0">
              <a:sym typeface="Wingdings" panose="05000000000000000000" pitchFamily="2" charset="2"/>
            </a:endParaRPr>
          </a:p>
          <a:p>
            <a:endParaRPr lang="en-US" dirty="0"/>
          </a:p>
        </p:txBody>
      </p:sp>
      <p:sp>
        <p:nvSpPr>
          <p:cNvPr id="2" name="Titel 1">
            <a:extLst>
              <a:ext uri="{FF2B5EF4-FFF2-40B4-BE49-F238E27FC236}">
                <a16:creationId xmlns:a16="http://schemas.microsoft.com/office/drawing/2014/main" id="{0758AC6A-BB4A-4187-B144-53F885A26774}"/>
              </a:ext>
            </a:extLst>
          </p:cNvPr>
          <p:cNvSpPr>
            <a:spLocks noGrp="1"/>
          </p:cNvSpPr>
          <p:nvPr>
            <p:ph type="title"/>
          </p:nvPr>
        </p:nvSpPr>
        <p:spPr>
          <a:xfrm>
            <a:off x="870600" y="0"/>
            <a:ext cx="10450799" cy="1142039"/>
          </a:xfrm>
        </p:spPr>
        <p:txBody>
          <a:bodyPr/>
          <a:lstStyle/>
          <a:p>
            <a:r>
              <a:rPr lang="nl-NL" b="1" dirty="0">
                <a:solidFill>
                  <a:srgbClr val="C00000"/>
                </a:solidFill>
              </a:rPr>
              <a:t>Lobby del sector </a:t>
            </a:r>
            <a:r>
              <a:rPr lang="nl-NL" b="1" dirty="0" err="1">
                <a:solidFill>
                  <a:srgbClr val="C00000"/>
                </a:solidFill>
              </a:rPr>
              <a:t>pesquero</a:t>
            </a:r>
            <a:r>
              <a:rPr lang="nl-NL" b="1" dirty="0">
                <a:solidFill>
                  <a:srgbClr val="C00000"/>
                </a:solidFill>
              </a:rPr>
              <a:t> </a:t>
            </a:r>
            <a:endParaRPr lang="en-US" b="1" dirty="0">
              <a:solidFill>
                <a:srgbClr val="C00000"/>
              </a:solidFill>
            </a:endParaRPr>
          </a:p>
        </p:txBody>
      </p:sp>
      <p:pic>
        <p:nvPicPr>
          <p:cNvPr id="5" name="Picture 2" descr="European Fisheries Alliance EUFA Logo">
            <a:extLst>
              <a:ext uri="{FF2B5EF4-FFF2-40B4-BE49-F238E27FC236}">
                <a16:creationId xmlns:a16="http://schemas.microsoft.com/office/drawing/2014/main" id="{C92EF0FF-91E8-427B-BB2D-66336CFA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181" y="4148008"/>
            <a:ext cx="2527819" cy="2089107"/>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B1CD4301-07D3-4904-8518-8DADA7512A4D}"/>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1709766594"/>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BBEEE9DA-C3AA-4B74-AC5A-3905BCBD6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7446" y="-7883"/>
            <a:ext cx="9165021" cy="6873766"/>
          </a:xfrm>
          <a:prstGeom prst="rect">
            <a:avLst/>
          </a:prstGeom>
        </p:spPr>
      </p:pic>
      <p:pic>
        <p:nvPicPr>
          <p:cNvPr id="6" name="Afbeelding 5">
            <a:extLst>
              <a:ext uri="{FF2B5EF4-FFF2-40B4-BE49-F238E27FC236}">
                <a16:creationId xmlns:a16="http://schemas.microsoft.com/office/drawing/2014/main" id="{2F3CAFBE-FF07-4CBD-A9FF-378A8EC31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374" y="-10905"/>
            <a:ext cx="5117340" cy="6823122"/>
          </a:xfrm>
          <a:prstGeom prst="rect">
            <a:avLst/>
          </a:prstGeom>
        </p:spPr>
      </p:pic>
      <p:pic>
        <p:nvPicPr>
          <p:cNvPr id="7" name="Afbeelding 6">
            <a:extLst>
              <a:ext uri="{FF2B5EF4-FFF2-40B4-BE49-F238E27FC236}">
                <a16:creationId xmlns:a16="http://schemas.microsoft.com/office/drawing/2014/main" id="{42C36D71-AECB-47A4-B8C5-528F4A39F813}"/>
              </a:ext>
            </a:extLst>
          </p:cNvPr>
          <p:cNvPicPr>
            <a:picLocks noChangeAspect="1"/>
          </p:cNvPicPr>
          <p:nvPr/>
        </p:nvPicPr>
        <p:blipFill>
          <a:blip r:embed="rId4"/>
          <a:stretch>
            <a:fillRect/>
          </a:stretch>
        </p:blipFill>
        <p:spPr>
          <a:xfrm>
            <a:off x="514824" y="-10905"/>
            <a:ext cx="5159857" cy="6879809"/>
          </a:xfrm>
          <a:prstGeom prst="rect">
            <a:avLst/>
          </a:prstGeom>
        </p:spPr>
      </p:pic>
      <p:pic>
        <p:nvPicPr>
          <p:cNvPr id="8" name="Afbeelding 7">
            <a:extLst>
              <a:ext uri="{FF2B5EF4-FFF2-40B4-BE49-F238E27FC236}">
                <a16:creationId xmlns:a16="http://schemas.microsoft.com/office/drawing/2014/main" id="{DD2C47E2-F7ED-48C7-A2DD-D9B72A470E1E}"/>
              </a:ext>
            </a:extLst>
          </p:cNvPr>
          <p:cNvPicPr>
            <a:picLocks noChangeAspect="1"/>
          </p:cNvPicPr>
          <p:nvPr/>
        </p:nvPicPr>
        <p:blipFill>
          <a:blip r:embed="rId5"/>
          <a:stretch>
            <a:fillRect/>
          </a:stretch>
        </p:blipFill>
        <p:spPr>
          <a:xfrm>
            <a:off x="11225719" y="6274464"/>
            <a:ext cx="719846" cy="583535"/>
          </a:xfrm>
          <a:prstGeom prst="rect">
            <a:avLst/>
          </a:prstGeom>
        </p:spPr>
      </p:pic>
      <p:pic>
        <p:nvPicPr>
          <p:cNvPr id="4" name="Afbeelding 3" descr="Afbeelding met persoon, binnen, plafond, staand&#10;&#10;Automatisch gegenereerde beschrijving">
            <a:extLst>
              <a:ext uri="{FF2B5EF4-FFF2-40B4-BE49-F238E27FC236}">
                <a16:creationId xmlns:a16="http://schemas.microsoft.com/office/drawing/2014/main" id="{B9EF46A1-C06D-40E4-9373-DE09E8F33A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374" y="0"/>
            <a:ext cx="9144000" cy="6858000"/>
          </a:xfrm>
          <a:prstGeom prst="rect">
            <a:avLst/>
          </a:prstGeom>
        </p:spPr>
      </p:pic>
    </p:spTree>
    <p:extLst>
      <p:ext uri="{BB962C8B-B14F-4D97-AF65-F5344CB8AC3E}">
        <p14:creationId xmlns:p14="http://schemas.microsoft.com/office/powerpoint/2010/main" val="26545076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9FC3C-5217-49E5-93F0-28FC3E8D7B89}"/>
              </a:ext>
            </a:extLst>
          </p:cNvPr>
          <p:cNvSpPr>
            <a:spLocks noGrp="1"/>
          </p:cNvSpPr>
          <p:nvPr>
            <p:ph type="title"/>
          </p:nvPr>
        </p:nvSpPr>
        <p:spPr/>
        <p:txBody>
          <a:bodyPr>
            <a:normAutofit/>
          </a:bodyPr>
          <a:lstStyle/>
          <a:p>
            <a:r>
              <a:rPr lang="nl-NL" sz="3992" b="1" dirty="0">
                <a:solidFill>
                  <a:srgbClr val="C00000"/>
                </a:solidFill>
              </a:rPr>
              <a:t>5 </a:t>
            </a:r>
            <a:r>
              <a:rPr lang="nl-NL" sz="3992" b="1" dirty="0" err="1">
                <a:solidFill>
                  <a:srgbClr val="C00000"/>
                </a:solidFill>
              </a:rPr>
              <a:t>mensajes</a:t>
            </a:r>
            <a:r>
              <a:rPr lang="nl-NL" sz="3992" b="1" dirty="0">
                <a:solidFill>
                  <a:srgbClr val="C00000"/>
                </a:solidFill>
              </a:rPr>
              <a:t> </a:t>
            </a:r>
            <a:r>
              <a:rPr lang="nl-NL" sz="3992" b="1" dirty="0" err="1">
                <a:solidFill>
                  <a:srgbClr val="C00000"/>
                </a:solidFill>
              </a:rPr>
              <a:t>principales</a:t>
            </a:r>
            <a:r>
              <a:rPr lang="nl-NL" sz="3992" b="1" dirty="0">
                <a:solidFill>
                  <a:srgbClr val="C00000"/>
                </a:solidFill>
              </a:rPr>
              <a:t> de la UEFA</a:t>
            </a:r>
          </a:p>
        </p:txBody>
      </p:sp>
      <p:sp>
        <p:nvSpPr>
          <p:cNvPr id="3" name="Tijdelijke aanduiding voor tekst 2">
            <a:extLst>
              <a:ext uri="{FF2B5EF4-FFF2-40B4-BE49-F238E27FC236}">
                <a16:creationId xmlns:a16="http://schemas.microsoft.com/office/drawing/2014/main" id="{FC812080-85AD-42F6-899B-F3DAA9E19CF2}"/>
              </a:ext>
            </a:extLst>
          </p:cNvPr>
          <p:cNvSpPr>
            <a:spLocks noGrp="1"/>
          </p:cNvSpPr>
          <p:nvPr>
            <p:ph type="body" sz="quarter" idx="11"/>
          </p:nvPr>
        </p:nvSpPr>
        <p:spPr/>
        <p:txBody>
          <a:bodyPr/>
          <a:lstStyle/>
          <a:p>
            <a:endParaRPr lang="nl-NL" dirty="0"/>
          </a:p>
        </p:txBody>
      </p:sp>
      <p:pic>
        <p:nvPicPr>
          <p:cNvPr id="4" name="Afbeelding 3">
            <a:extLst>
              <a:ext uri="{FF2B5EF4-FFF2-40B4-BE49-F238E27FC236}">
                <a16:creationId xmlns:a16="http://schemas.microsoft.com/office/drawing/2014/main" id="{F151C8CD-18C5-4CCD-9DE9-B5B77E6DE370}"/>
              </a:ext>
            </a:extLst>
          </p:cNvPr>
          <p:cNvPicPr>
            <a:picLocks noChangeAspect="1"/>
          </p:cNvPicPr>
          <p:nvPr/>
        </p:nvPicPr>
        <p:blipFill>
          <a:blip r:embed="rId2"/>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206170835"/>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310" y="0"/>
            <a:ext cx="10317242" cy="849443"/>
          </a:xfrm>
        </p:spPr>
        <p:txBody>
          <a:bodyPr>
            <a:noAutofit/>
          </a:bodyPr>
          <a:lstStyle/>
          <a:p>
            <a:r>
              <a:rPr lang="nl-NL" sz="3266" b="1" dirty="0">
                <a:solidFill>
                  <a:srgbClr val="C00000"/>
                </a:solidFill>
              </a:rPr>
              <a:t>1. La </a:t>
            </a:r>
            <a:r>
              <a:rPr lang="nl-NL" sz="3266" b="1" dirty="0" err="1">
                <a:solidFill>
                  <a:srgbClr val="C00000"/>
                </a:solidFill>
              </a:rPr>
              <a:t>pesca</a:t>
            </a:r>
            <a:r>
              <a:rPr lang="nl-NL" sz="3266" b="1" dirty="0">
                <a:solidFill>
                  <a:srgbClr val="C00000"/>
                </a:solidFill>
              </a:rPr>
              <a:t> </a:t>
            </a:r>
            <a:r>
              <a:rPr lang="nl-NL" sz="3266" b="1" dirty="0" err="1">
                <a:solidFill>
                  <a:srgbClr val="C00000"/>
                </a:solidFill>
              </a:rPr>
              <a:t>debe</a:t>
            </a:r>
            <a:r>
              <a:rPr lang="nl-NL" sz="3266" b="1" dirty="0">
                <a:solidFill>
                  <a:srgbClr val="C00000"/>
                </a:solidFill>
              </a:rPr>
              <a:t> </a:t>
            </a:r>
            <a:r>
              <a:rPr lang="nl-NL" sz="3266" b="1" dirty="0" err="1">
                <a:solidFill>
                  <a:srgbClr val="C00000"/>
                </a:solidFill>
              </a:rPr>
              <a:t>ser</a:t>
            </a:r>
            <a:r>
              <a:rPr lang="nl-NL" sz="3266" b="1" dirty="0">
                <a:solidFill>
                  <a:srgbClr val="C00000"/>
                </a:solidFill>
              </a:rPr>
              <a:t> </a:t>
            </a:r>
            <a:r>
              <a:rPr lang="nl-NL" sz="3266" b="1" dirty="0" err="1">
                <a:solidFill>
                  <a:srgbClr val="C00000"/>
                </a:solidFill>
              </a:rPr>
              <a:t>prioritaria</a:t>
            </a:r>
            <a:r>
              <a:rPr lang="nl-NL" sz="3266" b="1" dirty="0">
                <a:solidFill>
                  <a:srgbClr val="C00000"/>
                </a:solidFill>
              </a:rPr>
              <a:t> para la UE en el Brexit</a:t>
            </a:r>
            <a:endParaRPr lang="nl-NL" b="1" dirty="0">
              <a:solidFill>
                <a:srgbClr val="C00000"/>
              </a:solidFill>
              <a:latin typeface="+mn-lt"/>
            </a:endParaRPr>
          </a:p>
        </p:txBody>
      </p:sp>
      <p:sp>
        <p:nvSpPr>
          <p:cNvPr id="3" name="Tijdelijke aanduiding voor inhoud 2"/>
          <p:cNvSpPr>
            <a:spLocks noGrp="1"/>
          </p:cNvSpPr>
          <p:nvPr>
            <p:ph sz="half" idx="1"/>
          </p:nvPr>
        </p:nvSpPr>
        <p:spPr>
          <a:xfrm>
            <a:off x="575111" y="1175972"/>
            <a:ext cx="4653118" cy="4796551"/>
          </a:xfrm>
        </p:spPr>
        <p:txBody>
          <a:bodyPr>
            <a:normAutofit/>
          </a:bodyPr>
          <a:lstStyle/>
          <a:p>
            <a:r>
              <a:rPr lang="nl-NL" sz="2177" dirty="0">
                <a:solidFill>
                  <a:srgbClr val="002060"/>
                </a:solidFill>
              </a:rPr>
              <a:t>La </a:t>
            </a:r>
            <a:r>
              <a:rPr lang="nl-NL" sz="2177" dirty="0" err="1">
                <a:solidFill>
                  <a:srgbClr val="002060"/>
                </a:solidFill>
              </a:rPr>
              <a:t>pesca</a:t>
            </a:r>
            <a:r>
              <a:rPr lang="nl-NL" sz="2177" dirty="0">
                <a:solidFill>
                  <a:srgbClr val="002060"/>
                </a:solidFill>
              </a:rPr>
              <a:t> no </a:t>
            </a:r>
            <a:r>
              <a:rPr lang="nl-NL" sz="2177" dirty="0" err="1">
                <a:solidFill>
                  <a:srgbClr val="002060"/>
                </a:solidFill>
              </a:rPr>
              <a:t>tiene</a:t>
            </a:r>
            <a:r>
              <a:rPr lang="nl-NL" sz="2177" dirty="0">
                <a:solidFill>
                  <a:srgbClr val="002060"/>
                </a:solidFill>
              </a:rPr>
              <a:t> </a:t>
            </a:r>
            <a:r>
              <a:rPr lang="nl-NL" sz="2177" dirty="0" err="1">
                <a:solidFill>
                  <a:srgbClr val="002060"/>
                </a:solidFill>
              </a:rPr>
              <a:t>mucho</a:t>
            </a:r>
            <a:r>
              <a:rPr lang="nl-NL" sz="2177" dirty="0">
                <a:solidFill>
                  <a:srgbClr val="002060"/>
                </a:solidFill>
              </a:rPr>
              <a:t> peso </a:t>
            </a:r>
            <a:r>
              <a:rPr lang="nl-NL" sz="2177" dirty="0" err="1">
                <a:solidFill>
                  <a:srgbClr val="002060"/>
                </a:solidFill>
              </a:rPr>
              <a:t>economico</a:t>
            </a:r>
            <a:r>
              <a:rPr lang="nl-NL" sz="2177" dirty="0">
                <a:solidFill>
                  <a:srgbClr val="002060"/>
                </a:solidFill>
              </a:rPr>
              <a:t> </a:t>
            </a:r>
            <a:r>
              <a:rPr lang="nl-NL" sz="2177" dirty="0" err="1">
                <a:solidFill>
                  <a:srgbClr val="002060"/>
                </a:solidFill>
              </a:rPr>
              <a:t>pero</a:t>
            </a:r>
            <a:r>
              <a:rPr lang="nl-NL" sz="2177" dirty="0">
                <a:solidFill>
                  <a:srgbClr val="002060"/>
                </a:solidFill>
              </a:rPr>
              <a:t> ….</a:t>
            </a:r>
          </a:p>
          <a:p>
            <a:r>
              <a:rPr lang="nl-NL" sz="2177" dirty="0">
                <a:solidFill>
                  <a:srgbClr val="002060"/>
                </a:solidFill>
              </a:rPr>
              <a:t>Es </a:t>
            </a:r>
            <a:r>
              <a:rPr lang="nl-NL" sz="2177" dirty="0" err="1">
                <a:solidFill>
                  <a:srgbClr val="002060"/>
                </a:solidFill>
              </a:rPr>
              <a:t>una</a:t>
            </a:r>
            <a:r>
              <a:rPr lang="nl-NL" sz="2177" dirty="0">
                <a:solidFill>
                  <a:srgbClr val="002060"/>
                </a:solidFill>
              </a:rPr>
              <a:t> </a:t>
            </a:r>
            <a:r>
              <a:rPr lang="nl-NL" sz="2177" dirty="0" err="1">
                <a:solidFill>
                  <a:srgbClr val="002060"/>
                </a:solidFill>
              </a:rPr>
              <a:t>actividad</a:t>
            </a:r>
            <a:r>
              <a:rPr lang="nl-NL" sz="2177" dirty="0">
                <a:solidFill>
                  <a:srgbClr val="002060"/>
                </a:solidFill>
              </a:rPr>
              <a:t> </a:t>
            </a:r>
            <a:r>
              <a:rPr lang="nl-NL" sz="2177" dirty="0" err="1">
                <a:solidFill>
                  <a:srgbClr val="002060"/>
                </a:solidFill>
              </a:rPr>
              <a:t>esencial</a:t>
            </a:r>
            <a:r>
              <a:rPr lang="nl-NL" sz="2177" dirty="0">
                <a:solidFill>
                  <a:srgbClr val="002060"/>
                </a:solidFill>
              </a:rPr>
              <a:t> para </a:t>
            </a:r>
            <a:r>
              <a:rPr lang="nl-NL" sz="2177" dirty="0" err="1">
                <a:solidFill>
                  <a:srgbClr val="002060"/>
                </a:solidFill>
              </a:rPr>
              <a:t>muchas</a:t>
            </a:r>
            <a:r>
              <a:rPr lang="nl-NL" sz="2177" dirty="0">
                <a:solidFill>
                  <a:srgbClr val="002060"/>
                </a:solidFill>
              </a:rPr>
              <a:t> </a:t>
            </a:r>
            <a:r>
              <a:rPr lang="nl-NL" sz="2177" dirty="0" err="1">
                <a:solidFill>
                  <a:srgbClr val="002060"/>
                </a:solidFill>
              </a:rPr>
              <a:t>comunidades</a:t>
            </a:r>
            <a:r>
              <a:rPr lang="nl-NL" sz="2177" dirty="0">
                <a:solidFill>
                  <a:srgbClr val="002060"/>
                </a:solidFill>
              </a:rPr>
              <a:t> y </a:t>
            </a:r>
            <a:r>
              <a:rPr lang="nl-NL" sz="2177" dirty="0" err="1">
                <a:solidFill>
                  <a:srgbClr val="002060"/>
                </a:solidFill>
              </a:rPr>
              <a:t>regiones</a:t>
            </a:r>
            <a:r>
              <a:rPr lang="nl-NL" sz="2177" dirty="0">
                <a:solidFill>
                  <a:srgbClr val="002060"/>
                </a:solidFill>
              </a:rPr>
              <a:t> (</a:t>
            </a:r>
            <a:r>
              <a:rPr lang="nl-NL" sz="2177" dirty="0" err="1">
                <a:solidFill>
                  <a:srgbClr val="002060"/>
                </a:solidFill>
              </a:rPr>
              <a:t>perifericas</a:t>
            </a:r>
            <a:r>
              <a:rPr lang="nl-NL" sz="2177" dirty="0">
                <a:solidFill>
                  <a:srgbClr val="002060"/>
                </a:solidFill>
              </a:rPr>
              <a:t>) en el UE</a:t>
            </a:r>
          </a:p>
          <a:p>
            <a:r>
              <a:rPr lang="nl-NL" sz="2177" dirty="0">
                <a:solidFill>
                  <a:srgbClr val="002060"/>
                </a:solidFill>
              </a:rPr>
              <a:t>Con </a:t>
            </a:r>
            <a:r>
              <a:rPr lang="nl-NL" sz="2177" dirty="0" err="1">
                <a:solidFill>
                  <a:srgbClr val="002060"/>
                </a:solidFill>
              </a:rPr>
              <a:t>una</a:t>
            </a:r>
            <a:r>
              <a:rPr lang="nl-NL" sz="2177" dirty="0">
                <a:solidFill>
                  <a:srgbClr val="002060"/>
                </a:solidFill>
              </a:rPr>
              <a:t> </a:t>
            </a:r>
            <a:r>
              <a:rPr lang="nl-NL" sz="2177" dirty="0" err="1">
                <a:solidFill>
                  <a:srgbClr val="002060"/>
                </a:solidFill>
              </a:rPr>
              <a:t>historia</a:t>
            </a:r>
            <a:r>
              <a:rPr lang="nl-NL" sz="2177" dirty="0">
                <a:solidFill>
                  <a:srgbClr val="002060"/>
                </a:solidFill>
              </a:rPr>
              <a:t> </a:t>
            </a:r>
            <a:r>
              <a:rPr lang="nl-NL" sz="2177" dirty="0" err="1">
                <a:solidFill>
                  <a:srgbClr val="002060"/>
                </a:solidFill>
              </a:rPr>
              <a:t>muy</a:t>
            </a:r>
            <a:r>
              <a:rPr lang="nl-NL" sz="2177" dirty="0">
                <a:solidFill>
                  <a:srgbClr val="002060"/>
                </a:solidFill>
              </a:rPr>
              <a:t> </a:t>
            </a:r>
            <a:r>
              <a:rPr lang="nl-NL" sz="2177" dirty="0" err="1">
                <a:solidFill>
                  <a:srgbClr val="002060"/>
                </a:solidFill>
              </a:rPr>
              <a:t>larga</a:t>
            </a:r>
            <a:endParaRPr lang="nl-NL" sz="2177" dirty="0">
              <a:solidFill>
                <a:srgbClr val="002060"/>
              </a:solidFill>
            </a:endParaRPr>
          </a:p>
          <a:p>
            <a:r>
              <a:rPr lang="nl-NL" sz="2177" dirty="0">
                <a:solidFill>
                  <a:srgbClr val="002060"/>
                </a:solidFill>
              </a:rPr>
              <a:t>Que </a:t>
            </a:r>
            <a:r>
              <a:rPr lang="nl-NL" sz="2177" dirty="0" err="1">
                <a:solidFill>
                  <a:srgbClr val="002060"/>
                </a:solidFill>
              </a:rPr>
              <a:t>determina</a:t>
            </a:r>
            <a:r>
              <a:rPr lang="nl-NL" sz="2177" dirty="0">
                <a:solidFill>
                  <a:srgbClr val="002060"/>
                </a:solidFill>
              </a:rPr>
              <a:t> la </a:t>
            </a:r>
            <a:r>
              <a:rPr lang="nl-NL" sz="2177" dirty="0" err="1">
                <a:solidFill>
                  <a:srgbClr val="002060"/>
                </a:solidFill>
              </a:rPr>
              <a:t>identidad</a:t>
            </a:r>
            <a:r>
              <a:rPr lang="nl-NL" sz="2177" dirty="0">
                <a:solidFill>
                  <a:srgbClr val="002060"/>
                </a:solidFill>
              </a:rPr>
              <a:t> de </a:t>
            </a:r>
            <a:r>
              <a:rPr lang="nl-NL" sz="2177" dirty="0" err="1">
                <a:solidFill>
                  <a:srgbClr val="002060"/>
                </a:solidFill>
              </a:rPr>
              <a:t>un</a:t>
            </a:r>
            <a:r>
              <a:rPr lang="nl-NL" sz="2177" dirty="0">
                <a:solidFill>
                  <a:srgbClr val="002060"/>
                </a:solidFill>
              </a:rPr>
              <a:t> pueblo/pais (el DNA). </a:t>
            </a:r>
          </a:p>
          <a:p>
            <a:r>
              <a:rPr lang="nl-NL" sz="2177" dirty="0">
                <a:solidFill>
                  <a:srgbClr val="002060"/>
                </a:solidFill>
              </a:rPr>
              <a:t>Y … la </a:t>
            </a:r>
            <a:r>
              <a:rPr lang="nl-NL" sz="2177" dirty="0" err="1">
                <a:solidFill>
                  <a:srgbClr val="002060"/>
                </a:solidFill>
              </a:rPr>
              <a:t>pesca</a:t>
            </a:r>
            <a:r>
              <a:rPr lang="nl-NL" sz="2177" dirty="0">
                <a:solidFill>
                  <a:srgbClr val="002060"/>
                </a:solidFill>
              </a:rPr>
              <a:t> es </a:t>
            </a:r>
            <a:r>
              <a:rPr lang="nl-NL" sz="2177" dirty="0" err="1">
                <a:solidFill>
                  <a:srgbClr val="002060"/>
                </a:solidFill>
              </a:rPr>
              <a:t>prioritaria</a:t>
            </a:r>
            <a:r>
              <a:rPr lang="nl-NL" sz="2177" dirty="0">
                <a:solidFill>
                  <a:srgbClr val="002060"/>
                </a:solidFill>
              </a:rPr>
              <a:t> en el Brexit del RU</a:t>
            </a:r>
          </a:p>
        </p:txBody>
      </p:sp>
      <p:sp>
        <p:nvSpPr>
          <p:cNvPr id="4" name="Tijdelijke aanduiding voor inhoud 3"/>
          <p:cNvSpPr>
            <a:spLocks noGrp="1"/>
          </p:cNvSpPr>
          <p:nvPr>
            <p:ph sz="half" idx="2"/>
          </p:nvPr>
        </p:nvSpPr>
        <p:spPr>
          <a:xfrm>
            <a:off x="6631391" y="2158825"/>
            <a:ext cx="3886098" cy="3263419"/>
          </a:xfrm>
        </p:spPr>
        <p:txBody>
          <a:bodyPr>
            <a:normAutofit/>
          </a:bodyPr>
          <a:lstStyle/>
          <a:p>
            <a:endParaRPr lang="nl-NL" dirty="0">
              <a:solidFill>
                <a:srgbClr val="002060"/>
              </a:solidFill>
            </a:endParaRPr>
          </a:p>
          <a:p>
            <a:endParaRPr lang="nl-NL" dirty="0"/>
          </a:p>
        </p:txBody>
      </p:sp>
      <p:pic>
        <p:nvPicPr>
          <p:cNvPr id="5" name="Afbeelding 4">
            <a:extLst>
              <a:ext uri="{FF2B5EF4-FFF2-40B4-BE49-F238E27FC236}">
                <a16:creationId xmlns:a16="http://schemas.microsoft.com/office/drawing/2014/main" id="{A39884F2-43E8-4DA8-8A88-B01ADE947E52}"/>
              </a:ext>
            </a:extLst>
          </p:cNvPr>
          <p:cNvPicPr>
            <a:picLocks noChangeAspect="1"/>
          </p:cNvPicPr>
          <p:nvPr/>
        </p:nvPicPr>
        <p:blipFill>
          <a:blip r:embed="rId2"/>
          <a:stretch>
            <a:fillRect/>
          </a:stretch>
        </p:blipFill>
        <p:spPr>
          <a:xfrm>
            <a:off x="32023" y="5176533"/>
            <a:ext cx="9029511" cy="1654078"/>
          </a:xfrm>
          <a:prstGeom prst="rect">
            <a:avLst/>
          </a:prstGeom>
          <a:ln w="28575">
            <a:solidFill>
              <a:srgbClr val="002060"/>
            </a:solidFill>
          </a:ln>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069" y="922259"/>
            <a:ext cx="6260931" cy="3897100"/>
          </a:xfrm>
          <a:prstGeom prst="rect">
            <a:avLst/>
          </a:prstGeom>
          <a:ln w="38100">
            <a:solidFill>
              <a:srgbClr val="002060"/>
            </a:solidFill>
          </a:ln>
        </p:spPr>
      </p:pic>
      <p:sp>
        <p:nvSpPr>
          <p:cNvPr id="7" name="Rechthoek 6"/>
          <p:cNvSpPr/>
          <p:nvPr/>
        </p:nvSpPr>
        <p:spPr>
          <a:xfrm>
            <a:off x="8320199" y="4824375"/>
            <a:ext cx="3911776" cy="338554"/>
          </a:xfrm>
          <a:prstGeom prst="rect">
            <a:avLst/>
          </a:prstGeom>
          <a:solidFill>
            <a:srgbClr val="002060"/>
          </a:solidFill>
          <a:ln>
            <a:solidFill>
              <a:srgbClr val="002060"/>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highlight>
                  <a:srgbClr val="0B3365"/>
                </a:highlight>
                <a:uLnTx/>
                <a:uFillTx/>
                <a:latin typeface="Calibri"/>
                <a:ea typeface="+mn-ea"/>
                <a:cs typeface="+mn-cs"/>
              </a:rPr>
              <a:t>16</a:t>
            </a:r>
            <a:r>
              <a:rPr lang="nl-NL" sz="1600" baseline="30000" dirty="0">
                <a:solidFill>
                  <a:prstClr val="white"/>
                </a:solidFill>
                <a:highlight>
                  <a:srgbClr val="0B3365"/>
                </a:highlight>
                <a:latin typeface="Calibri"/>
              </a:rPr>
              <a:t>o</a:t>
            </a:r>
            <a:r>
              <a:rPr kumimoji="0" lang="nl-NL" sz="1600" b="0" i="0" u="none" strike="noStrike" kern="1200" cap="none" spc="0" normalizeH="0" baseline="0" noProof="0" dirty="0">
                <a:ln>
                  <a:noFill/>
                </a:ln>
                <a:solidFill>
                  <a:prstClr val="white"/>
                </a:solidFill>
                <a:effectLst/>
                <a:highlight>
                  <a:srgbClr val="0B3365"/>
                </a:highlight>
                <a:uLnTx/>
                <a:uFillTx/>
                <a:latin typeface="Calibri"/>
                <a:ea typeface="+mn-ea"/>
                <a:cs typeface="+mn-cs"/>
              </a:rPr>
              <a:t> </a:t>
            </a:r>
            <a:r>
              <a:rPr kumimoji="0" lang="nl-NL" sz="1600" b="0" i="0" u="none" strike="noStrike" kern="1200" cap="none" spc="0" normalizeH="0" baseline="0" noProof="0" dirty="0" err="1">
                <a:ln>
                  <a:noFill/>
                </a:ln>
                <a:solidFill>
                  <a:prstClr val="white"/>
                </a:solidFill>
                <a:effectLst/>
                <a:highlight>
                  <a:srgbClr val="0B3365"/>
                </a:highlight>
                <a:uLnTx/>
                <a:uFillTx/>
                <a:latin typeface="Calibri"/>
                <a:ea typeface="+mn-ea"/>
                <a:cs typeface="+mn-cs"/>
              </a:rPr>
              <a:t>siglo</a:t>
            </a:r>
            <a:r>
              <a:rPr kumimoji="0" lang="nl-NL" sz="1600" b="0" i="0" u="none" strike="noStrike" kern="1200" cap="none" spc="0" normalizeH="0" baseline="0" noProof="0" dirty="0">
                <a:ln>
                  <a:noFill/>
                </a:ln>
                <a:solidFill>
                  <a:prstClr val="white"/>
                </a:solidFill>
                <a:effectLst/>
                <a:highlight>
                  <a:srgbClr val="0B3365"/>
                </a:highlight>
                <a:uLnTx/>
                <a:uFillTx/>
                <a:latin typeface="Calibri"/>
                <a:ea typeface="+mn-ea"/>
                <a:cs typeface="+mn-cs"/>
              </a:rPr>
              <a:t> - </a:t>
            </a:r>
            <a:r>
              <a:rPr kumimoji="0" lang="nl-NL" sz="1600" b="0" i="0" u="none" strike="noStrike" kern="1200" cap="none" spc="0" normalizeH="0" baseline="0" noProof="0" dirty="0" err="1">
                <a:ln>
                  <a:noFill/>
                </a:ln>
                <a:solidFill>
                  <a:prstClr val="white"/>
                </a:solidFill>
                <a:effectLst/>
                <a:highlight>
                  <a:srgbClr val="0B3365"/>
                </a:highlight>
                <a:uLnTx/>
                <a:uFillTx/>
                <a:latin typeface="Calibri"/>
                <a:ea typeface="+mn-ea"/>
                <a:cs typeface="+mn-cs"/>
              </a:rPr>
              <a:t>caladeros</a:t>
            </a:r>
            <a:r>
              <a:rPr kumimoji="0" lang="nl-NL" sz="1600" b="0" i="0" u="none" strike="noStrike" kern="1200" cap="none" spc="0" normalizeH="0" baseline="0" noProof="0" dirty="0">
                <a:ln>
                  <a:noFill/>
                </a:ln>
                <a:solidFill>
                  <a:prstClr val="white"/>
                </a:solidFill>
                <a:effectLst/>
                <a:highlight>
                  <a:srgbClr val="0B3365"/>
                </a:highlight>
                <a:uLnTx/>
                <a:uFillTx/>
                <a:latin typeface="Calibri"/>
                <a:ea typeface="+mn-ea"/>
                <a:cs typeface="+mn-cs"/>
              </a:rPr>
              <a:t> de la </a:t>
            </a:r>
            <a:r>
              <a:rPr kumimoji="0" lang="nl-NL" sz="1600" b="0" i="0" u="none" strike="noStrike" kern="1200" cap="none" spc="0" normalizeH="0" baseline="0" noProof="0" dirty="0" err="1">
                <a:ln>
                  <a:noFill/>
                </a:ln>
                <a:solidFill>
                  <a:prstClr val="white"/>
                </a:solidFill>
                <a:effectLst/>
                <a:highlight>
                  <a:srgbClr val="0B3365"/>
                </a:highlight>
                <a:uLnTx/>
                <a:uFillTx/>
                <a:latin typeface="Calibri"/>
                <a:ea typeface="+mn-ea"/>
                <a:cs typeface="+mn-cs"/>
              </a:rPr>
              <a:t>pesca</a:t>
            </a:r>
            <a:r>
              <a:rPr kumimoji="0" lang="nl-NL" sz="1600" b="0" i="0" u="none" strike="noStrike" kern="1200" cap="none" spc="0" normalizeH="0" baseline="0" noProof="0" dirty="0">
                <a:ln>
                  <a:noFill/>
                </a:ln>
                <a:solidFill>
                  <a:prstClr val="white"/>
                </a:solidFill>
                <a:effectLst/>
                <a:highlight>
                  <a:srgbClr val="0B3365"/>
                </a:highlight>
                <a:uLnTx/>
                <a:uFillTx/>
                <a:latin typeface="Calibri"/>
                <a:ea typeface="+mn-ea"/>
                <a:cs typeface="+mn-cs"/>
              </a:rPr>
              <a:t> de </a:t>
            </a:r>
            <a:r>
              <a:rPr kumimoji="0" lang="nl-NL" sz="1600" b="0" i="0" u="none" strike="noStrike" kern="1200" cap="none" spc="0" normalizeH="0" baseline="0" noProof="0" dirty="0" err="1">
                <a:ln>
                  <a:noFill/>
                </a:ln>
                <a:solidFill>
                  <a:prstClr val="white"/>
                </a:solidFill>
                <a:effectLst/>
                <a:highlight>
                  <a:srgbClr val="0B3365"/>
                </a:highlight>
                <a:uLnTx/>
                <a:uFillTx/>
                <a:latin typeface="Calibri"/>
                <a:ea typeface="+mn-ea"/>
                <a:cs typeface="+mn-cs"/>
              </a:rPr>
              <a:t>harenque</a:t>
            </a:r>
            <a:endParaRPr kumimoji="0" lang="nl-NL" sz="1600" b="0" i="0" u="none" strike="noStrike" kern="1200" cap="none" spc="0" normalizeH="0" baseline="0" noProof="0" dirty="0">
              <a:ln>
                <a:noFill/>
              </a:ln>
              <a:solidFill>
                <a:prstClr val="white"/>
              </a:solidFill>
              <a:effectLst/>
              <a:highlight>
                <a:srgbClr val="0B3365"/>
              </a:highlight>
              <a:uLnTx/>
              <a:uFillTx/>
              <a:latin typeface="Calibri"/>
              <a:ea typeface="+mn-ea"/>
              <a:cs typeface="+mn-cs"/>
            </a:endParaRPr>
          </a:p>
        </p:txBody>
      </p:sp>
      <p:pic>
        <p:nvPicPr>
          <p:cNvPr id="8" name="Afbeelding 7">
            <a:extLst>
              <a:ext uri="{FF2B5EF4-FFF2-40B4-BE49-F238E27FC236}">
                <a16:creationId xmlns:a16="http://schemas.microsoft.com/office/drawing/2014/main" id="{37324D2B-81DD-40DC-A965-7C1471DAC3EB}"/>
              </a:ext>
            </a:extLst>
          </p:cNvPr>
          <p:cNvPicPr>
            <a:picLocks noChangeAspect="1"/>
          </p:cNvPicPr>
          <p:nvPr/>
        </p:nvPicPr>
        <p:blipFill>
          <a:blip r:embed="rId4"/>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970158644"/>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83" y="112159"/>
            <a:ext cx="10778234" cy="922090"/>
          </a:xfrm>
        </p:spPr>
        <p:txBody>
          <a:bodyPr>
            <a:normAutofit/>
          </a:bodyPr>
          <a:lstStyle/>
          <a:p>
            <a:r>
              <a:rPr lang="en-US" sz="3200" b="1" dirty="0">
                <a:solidFill>
                  <a:srgbClr val="C00000"/>
                </a:solidFill>
              </a:rPr>
              <a:t>2. </a:t>
            </a:r>
            <a:r>
              <a:rPr lang="en-US" sz="3200" b="1" dirty="0" err="1">
                <a:solidFill>
                  <a:srgbClr val="C00000"/>
                </a:solidFill>
              </a:rPr>
              <a:t>continuación</a:t>
            </a:r>
            <a:r>
              <a:rPr lang="en-US" sz="3200" b="1" dirty="0">
                <a:solidFill>
                  <a:srgbClr val="C00000"/>
                </a:solidFill>
              </a:rPr>
              <a:t> del </a:t>
            </a:r>
            <a:r>
              <a:rPr lang="en-US" sz="3200" b="1" dirty="0" err="1">
                <a:solidFill>
                  <a:srgbClr val="C00000"/>
                </a:solidFill>
              </a:rPr>
              <a:t>acceso</a:t>
            </a:r>
            <a:r>
              <a:rPr lang="en-US" sz="3200" b="1" dirty="0">
                <a:solidFill>
                  <a:srgbClr val="C00000"/>
                </a:solidFill>
              </a:rPr>
              <a:t> </a:t>
            </a:r>
            <a:r>
              <a:rPr lang="en-US" sz="3200" b="1" dirty="0" err="1">
                <a:solidFill>
                  <a:srgbClr val="C00000"/>
                </a:solidFill>
              </a:rPr>
              <a:t>recíproco</a:t>
            </a:r>
            <a:endParaRPr lang="en-GB" sz="3200" b="1" dirty="0">
              <a:solidFill>
                <a:srgbClr val="C00000"/>
              </a:solidFill>
            </a:endParaRPr>
          </a:p>
        </p:txBody>
      </p:sp>
      <p:sp>
        <p:nvSpPr>
          <p:cNvPr id="3" name="Content Placeholder 2"/>
          <p:cNvSpPr>
            <a:spLocks noGrp="1"/>
          </p:cNvSpPr>
          <p:nvPr>
            <p:ph sz="half" idx="1"/>
          </p:nvPr>
        </p:nvSpPr>
        <p:spPr>
          <a:xfrm>
            <a:off x="1981308" y="1234190"/>
            <a:ext cx="8601747" cy="3522689"/>
          </a:xfrm>
        </p:spPr>
        <p:txBody>
          <a:bodyPr anchor="ctr">
            <a:normAutofit/>
          </a:bodyPr>
          <a:lstStyle/>
          <a:p>
            <a:pPr>
              <a:spcBef>
                <a:spcPts val="1350"/>
              </a:spcBef>
            </a:pPr>
            <a:r>
              <a:rPr lang="en-US" dirty="0">
                <a:solidFill>
                  <a:srgbClr val="002060"/>
                </a:solidFill>
              </a:rPr>
              <a:t>UE: 42% </a:t>
            </a:r>
            <a:r>
              <a:rPr lang="en-US" dirty="0" err="1">
                <a:solidFill>
                  <a:srgbClr val="002060"/>
                </a:solidFill>
              </a:rPr>
              <a:t>dependencia</a:t>
            </a:r>
            <a:r>
              <a:rPr lang="en-US" dirty="0">
                <a:solidFill>
                  <a:srgbClr val="002060"/>
                </a:solidFill>
              </a:rPr>
              <a:t> del </a:t>
            </a:r>
            <a:r>
              <a:rPr lang="en-US" dirty="0" err="1">
                <a:solidFill>
                  <a:srgbClr val="002060"/>
                </a:solidFill>
              </a:rPr>
              <a:t>acceso</a:t>
            </a:r>
            <a:r>
              <a:rPr lang="en-US" dirty="0">
                <a:solidFill>
                  <a:srgbClr val="002060"/>
                </a:solidFill>
              </a:rPr>
              <a:t> a los </a:t>
            </a:r>
            <a:r>
              <a:rPr lang="en-US" dirty="0" err="1">
                <a:solidFill>
                  <a:srgbClr val="002060"/>
                </a:solidFill>
              </a:rPr>
              <a:t>aguas</a:t>
            </a:r>
            <a:r>
              <a:rPr lang="en-US" dirty="0">
                <a:solidFill>
                  <a:srgbClr val="002060"/>
                </a:solidFill>
              </a:rPr>
              <a:t> </a:t>
            </a:r>
            <a:r>
              <a:rPr lang="en-US" dirty="0" err="1">
                <a:solidFill>
                  <a:srgbClr val="002060"/>
                </a:solidFill>
              </a:rPr>
              <a:t>britanicos</a:t>
            </a:r>
            <a:endParaRPr lang="en-US" dirty="0">
              <a:solidFill>
                <a:srgbClr val="002060"/>
              </a:solidFill>
            </a:endParaRPr>
          </a:p>
          <a:p>
            <a:pPr>
              <a:spcBef>
                <a:spcPts val="1350"/>
              </a:spcBef>
            </a:pPr>
            <a:r>
              <a:rPr lang="en-US" dirty="0">
                <a:solidFill>
                  <a:srgbClr val="002060"/>
                </a:solidFill>
              </a:rPr>
              <a:t>RU: 22% </a:t>
            </a:r>
            <a:r>
              <a:rPr lang="en-US" dirty="0" err="1">
                <a:solidFill>
                  <a:srgbClr val="002060"/>
                </a:solidFill>
              </a:rPr>
              <a:t>dependencia</a:t>
            </a:r>
            <a:r>
              <a:rPr lang="en-US" dirty="0">
                <a:solidFill>
                  <a:srgbClr val="002060"/>
                </a:solidFill>
              </a:rPr>
              <a:t> del </a:t>
            </a:r>
            <a:r>
              <a:rPr lang="en-US" dirty="0" err="1">
                <a:solidFill>
                  <a:srgbClr val="002060"/>
                </a:solidFill>
              </a:rPr>
              <a:t>acceso</a:t>
            </a:r>
            <a:r>
              <a:rPr lang="en-US" dirty="0">
                <a:solidFill>
                  <a:srgbClr val="002060"/>
                </a:solidFill>
              </a:rPr>
              <a:t> a los </a:t>
            </a:r>
            <a:r>
              <a:rPr lang="en-US" dirty="0" err="1">
                <a:solidFill>
                  <a:srgbClr val="002060"/>
                </a:solidFill>
              </a:rPr>
              <a:t>aguas</a:t>
            </a:r>
            <a:r>
              <a:rPr lang="en-US" dirty="0">
                <a:solidFill>
                  <a:srgbClr val="002060"/>
                </a:solidFill>
              </a:rPr>
              <a:t> </a:t>
            </a:r>
            <a:r>
              <a:rPr lang="en-US" dirty="0" err="1">
                <a:solidFill>
                  <a:srgbClr val="002060"/>
                </a:solidFill>
              </a:rPr>
              <a:t>europeos</a:t>
            </a:r>
            <a:endParaRPr lang="en-US" dirty="0">
              <a:solidFill>
                <a:srgbClr val="002060"/>
              </a:solidFill>
            </a:endParaRPr>
          </a:p>
          <a:p>
            <a:pPr>
              <a:spcBef>
                <a:spcPts val="1350"/>
              </a:spcBef>
            </a:pPr>
            <a:r>
              <a:rPr lang="en-US" dirty="0">
                <a:solidFill>
                  <a:srgbClr val="002060"/>
                </a:solidFill>
              </a:rPr>
              <a:t>Más que 100 stocks </a:t>
            </a:r>
            <a:r>
              <a:rPr lang="en-US" dirty="0" err="1">
                <a:solidFill>
                  <a:srgbClr val="002060"/>
                </a:solidFill>
              </a:rPr>
              <a:t>compartidos</a:t>
            </a:r>
            <a:endParaRPr lang="en-US" dirty="0">
              <a:solidFill>
                <a:srgbClr val="002060"/>
              </a:solidFill>
            </a:endParaRPr>
          </a:p>
          <a:p>
            <a:pPr>
              <a:spcBef>
                <a:spcPts val="1350"/>
              </a:spcBef>
            </a:pPr>
            <a:r>
              <a:rPr lang="en-US" dirty="0">
                <a:solidFill>
                  <a:srgbClr val="002060"/>
                </a:solidFill>
              </a:rPr>
              <a:t>Brexit nu </a:t>
            </a:r>
            <a:r>
              <a:rPr lang="en-US" dirty="0" err="1">
                <a:solidFill>
                  <a:srgbClr val="002060"/>
                </a:solidFill>
              </a:rPr>
              <a:t>puede</a:t>
            </a:r>
            <a:r>
              <a:rPr lang="en-US" dirty="0">
                <a:solidFill>
                  <a:srgbClr val="002060"/>
                </a:solidFill>
              </a:rPr>
              <a:t> ser un punto de inflexion en </a:t>
            </a:r>
            <a:r>
              <a:rPr lang="en-US" dirty="0" err="1">
                <a:solidFill>
                  <a:srgbClr val="002060"/>
                </a:solidFill>
              </a:rPr>
              <a:t>esto</a:t>
            </a:r>
            <a:endParaRPr lang="en-GB" dirty="0">
              <a:solidFill>
                <a:srgbClr val="002060"/>
              </a:solidFill>
            </a:endParaRPr>
          </a:p>
        </p:txBody>
      </p:sp>
      <p:pic>
        <p:nvPicPr>
          <p:cNvPr id="5" name="Tijdelijke aanduiding voor inhoud 4"/>
          <p:cNvPicPr>
            <a:picLocks noGrp="1"/>
          </p:cNvPicPr>
          <p:nvPr>
            <p:ph sz="half" idx="2"/>
          </p:nvPr>
        </p:nvPicPr>
        <p:blipFill rotWithShape="1">
          <a:blip r:embed="rId2" cstate="print"/>
          <a:stretch/>
        </p:blipFill>
        <p:spPr>
          <a:xfrm>
            <a:off x="6456031" y="1417691"/>
            <a:ext cx="3816324" cy="4747542"/>
          </a:xfrm>
        </p:spPr>
      </p:pic>
      <p:pic>
        <p:nvPicPr>
          <p:cNvPr id="6" name="Afbeelding 5">
            <a:extLst>
              <a:ext uri="{FF2B5EF4-FFF2-40B4-BE49-F238E27FC236}">
                <a16:creationId xmlns:a16="http://schemas.microsoft.com/office/drawing/2014/main" id="{032C2355-34B2-40D7-88DD-CC1C25A1A764}"/>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32982100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AF879D8-9208-4454-9BD4-D7476E5FD620}"/>
              </a:ext>
            </a:extLst>
          </p:cNvPr>
          <p:cNvPicPr>
            <a:picLocks noChangeAspect="1"/>
          </p:cNvPicPr>
          <p:nvPr/>
        </p:nvPicPr>
        <p:blipFill>
          <a:blip r:embed="rId2"/>
          <a:stretch>
            <a:fillRect/>
          </a:stretch>
        </p:blipFill>
        <p:spPr>
          <a:xfrm>
            <a:off x="3613740" y="-19365"/>
            <a:ext cx="8617141" cy="6226210"/>
          </a:xfrm>
          <a:prstGeom prst="rect">
            <a:avLst/>
          </a:prstGeom>
          <a:ln>
            <a:solidFill>
              <a:schemeClr val="tx1"/>
            </a:solidFill>
          </a:ln>
        </p:spPr>
      </p:pic>
      <p:pic>
        <p:nvPicPr>
          <p:cNvPr id="7" name="Afbeelding 6" descr="Afbeeldingsresultaat voor brexit cartoons">
            <a:extLst>
              <a:ext uri="{FF2B5EF4-FFF2-40B4-BE49-F238E27FC236}">
                <a16:creationId xmlns:a16="http://schemas.microsoft.com/office/drawing/2014/main" id="{0B1EA144-7AA2-498F-B6D6-DB17239F07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4867" y="76985"/>
            <a:ext cx="10386299" cy="6356856"/>
          </a:xfrm>
          <a:prstGeom prst="rect">
            <a:avLst/>
          </a:prstGeom>
          <a:noFill/>
          <a:ln>
            <a:noFill/>
          </a:ln>
        </p:spPr>
      </p:pic>
      <p:pic>
        <p:nvPicPr>
          <p:cNvPr id="5" name="Afbeelding 4">
            <a:extLst>
              <a:ext uri="{FF2B5EF4-FFF2-40B4-BE49-F238E27FC236}">
                <a16:creationId xmlns:a16="http://schemas.microsoft.com/office/drawing/2014/main" id="{EF49FC94-CB64-43A8-9146-2CB24F5107FA}"/>
              </a:ext>
            </a:extLst>
          </p:cNvPr>
          <p:cNvPicPr>
            <a:picLocks noChangeAspect="1"/>
          </p:cNvPicPr>
          <p:nvPr/>
        </p:nvPicPr>
        <p:blipFill>
          <a:blip r:embed="rId4"/>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2887600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p:cNvSpPr>
            <a:spLocks noGrp="1"/>
          </p:cNvSpPr>
          <p:nvPr>
            <p:ph type="body" sz="quarter" idx="10"/>
          </p:nvPr>
        </p:nvSpPr>
        <p:spPr>
          <a:xfrm>
            <a:off x="814799" y="1440023"/>
            <a:ext cx="10364160" cy="4507380"/>
          </a:xfrm>
        </p:spPr>
        <p:txBody>
          <a:bodyPr>
            <a:normAutofit/>
          </a:bodyPr>
          <a:lstStyle/>
          <a:p>
            <a:r>
              <a:rPr lang="en-US" dirty="0">
                <a:solidFill>
                  <a:srgbClr val="002060"/>
                </a:solidFill>
              </a:rPr>
              <a:t>No hay </a:t>
            </a:r>
            <a:r>
              <a:rPr lang="en-US" dirty="0" err="1">
                <a:solidFill>
                  <a:srgbClr val="002060"/>
                </a:solidFill>
              </a:rPr>
              <a:t>justificación</a:t>
            </a:r>
            <a:r>
              <a:rPr lang="en-US" dirty="0">
                <a:solidFill>
                  <a:srgbClr val="002060"/>
                </a:solidFill>
              </a:rPr>
              <a:t> </a:t>
            </a:r>
            <a:r>
              <a:rPr lang="en-US" dirty="0" err="1">
                <a:solidFill>
                  <a:srgbClr val="002060"/>
                </a:solidFill>
              </a:rPr>
              <a:t>histórica</a:t>
            </a:r>
            <a:r>
              <a:rPr lang="en-US" dirty="0">
                <a:solidFill>
                  <a:srgbClr val="002060"/>
                </a:solidFill>
              </a:rPr>
              <a:t> para un </a:t>
            </a:r>
            <a:r>
              <a:rPr lang="en-US" dirty="0" err="1">
                <a:solidFill>
                  <a:srgbClr val="002060"/>
                </a:solidFill>
              </a:rPr>
              <a:t>cambio</a:t>
            </a:r>
            <a:endParaRPr lang="en-US" dirty="0">
              <a:solidFill>
                <a:srgbClr val="002060"/>
              </a:solidFill>
            </a:endParaRPr>
          </a:p>
          <a:p>
            <a:r>
              <a:rPr lang="en-US" dirty="0">
                <a:solidFill>
                  <a:srgbClr val="002060"/>
                </a:solidFill>
              </a:rPr>
              <a:t>La </a:t>
            </a:r>
            <a:r>
              <a:rPr lang="en-US" dirty="0" err="1">
                <a:solidFill>
                  <a:srgbClr val="002060"/>
                </a:solidFill>
              </a:rPr>
              <a:t>reparticón</a:t>
            </a:r>
            <a:r>
              <a:rPr lang="en-US" dirty="0">
                <a:solidFill>
                  <a:srgbClr val="002060"/>
                </a:solidFill>
              </a:rPr>
              <a:t> post-Brexit entre UE y RU debe ser </a:t>
            </a:r>
            <a:r>
              <a:rPr lang="en-US" dirty="0" err="1">
                <a:solidFill>
                  <a:srgbClr val="002060"/>
                </a:solidFill>
              </a:rPr>
              <a:t>grabado</a:t>
            </a:r>
            <a:r>
              <a:rPr lang="en-US" dirty="0">
                <a:solidFill>
                  <a:srgbClr val="002060"/>
                </a:solidFill>
              </a:rPr>
              <a:t> en un </a:t>
            </a:r>
            <a:r>
              <a:rPr lang="en-US" dirty="0" err="1">
                <a:solidFill>
                  <a:srgbClr val="002060"/>
                </a:solidFill>
              </a:rPr>
              <a:t>acuerdo</a:t>
            </a:r>
            <a:r>
              <a:rPr lang="en-US" dirty="0">
                <a:solidFill>
                  <a:srgbClr val="002060"/>
                </a:solidFill>
              </a:rPr>
              <a:t> </a:t>
            </a:r>
            <a:r>
              <a:rPr lang="en-US" dirty="0" err="1">
                <a:solidFill>
                  <a:srgbClr val="002060"/>
                </a:solidFill>
              </a:rPr>
              <a:t>multianual</a:t>
            </a:r>
            <a:endParaRPr lang="en-US" dirty="0">
              <a:solidFill>
                <a:srgbClr val="002060"/>
              </a:solidFill>
            </a:endParaRPr>
          </a:p>
          <a:p>
            <a:r>
              <a:rPr lang="nl-NL" dirty="0" err="1">
                <a:solidFill>
                  <a:srgbClr val="002060"/>
                </a:solidFill>
              </a:rPr>
              <a:t>Eso</a:t>
            </a:r>
            <a:r>
              <a:rPr lang="nl-NL" dirty="0">
                <a:solidFill>
                  <a:srgbClr val="002060"/>
                </a:solidFill>
              </a:rPr>
              <a:t> </a:t>
            </a:r>
            <a:r>
              <a:rPr lang="nl-NL" dirty="0" err="1">
                <a:solidFill>
                  <a:srgbClr val="002060"/>
                </a:solidFill>
              </a:rPr>
              <a:t>dará</a:t>
            </a:r>
            <a:r>
              <a:rPr lang="nl-NL" dirty="0">
                <a:solidFill>
                  <a:srgbClr val="002060"/>
                </a:solidFill>
              </a:rPr>
              <a:t> la </a:t>
            </a:r>
            <a:r>
              <a:rPr lang="nl-NL" dirty="0" err="1">
                <a:solidFill>
                  <a:srgbClr val="002060"/>
                </a:solidFill>
              </a:rPr>
              <a:t>mejor</a:t>
            </a:r>
            <a:r>
              <a:rPr lang="nl-NL" dirty="0">
                <a:solidFill>
                  <a:srgbClr val="002060"/>
                </a:solidFill>
              </a:rPr>
              <a:t> </a:t>
            </a:r>
            <a:r>
              <a:rPr lang="nl-NL" dirty="0" err="1">
                <a:solidFill>
                  <a:srgbClr val="002060"/>
                </a:solidFill>
              </a:rPr>
              <a:t>garantía</a:t>
            </a:r>
            <a:r>
              <a:rPr lang="nl-NL" dirty="0">
                <a:solidFill>
                  <a:srgbClr val="002060"/>
                </a:solidFill>
              </a:rPr>
              <a:t> para </a:t>
            </a:r>
            <a:r>
              <a:rPr lang="nl-NL" dirty="0" err="1">
                <a:solidFill>
                  <a:srgbClr val="002060"/>
                </a:solidFill>
              </a:rPr>
              <a:t>una</a:t>
            </a:r>
            <a:r>
              <a:rPr lang="nl-NL" dirty="0">
                <a:solidFill>
                  <a:srgbClr val="002060"/>
                </a:solidFill>
              </a:rPr>
              <a:t> </a:t>
            </a:r>
            <a:r>
              <a:rPr lang="nl-NL" dirty="0" err="1">
                <a:solidFill>
                  <a:srgbClr val="002060"/>
                </a:solidFill>
              </a:rPr>
              <a:t>gestión</a:t>
            </a:r>
            <a:r>
              <a:rPr lang="nl-NL" dirty="0">
                <a:solidFill>
                  <a:srgbClr val="002060"/>
                </a:solidFill>
              </a:rPr>
              <a:t> de </a:t>
            </a:r>
            <a:r>
              <a:rPr lang="nl-NL" dirty="0" err="1">
                <a:solidFill>
                  <a:srgbClr val="002060"/>
                </a:solidFill>
              </a:rPr>
              <a:t>pesca</a:t>
            </a:r>
            <a:r>
              <a:rPr lang="nl-NL" dirty="0">
                <a:solidFill>
                  <a:srgbClr val="002060"/>
                </a:solidFill>
              </a:rPr>
              <a:t> prudente y </a:t>
            </a:r>
            <a:r>
              <a:rPr lang="nl-NL" dirty="0" err="1">
                <a:solidFill>
                  <a:srgbClr val="002060"/>
                </a:solidFill>
              </a:rPr>
              <a:t>eficaz</a:t>
            </a:r>
            <a:r>
              <a:rPr lang="nl-NL" dirty="0">
                <a:solidFill>
                  <a:srgbClr val="002060"/>
                </a:solidFill>
              </a:rPr>
              <a:t>. </a:t>
            </a:r>
            <a:endParaRPr lang="en-US" dirty="0">
              <a:solidFill>
                <a:srgbClr val="002060"/>
              </a:solidFill>
            </a:endParaRPr>
          </a:p>
        </p:txBody>
      </p:sp>
      <p:sp>
        <p:nvSpPr>
          <p:cNvPr id="2" name="Titel 1"/>
          <p:cNvSpPr>
            <a:spLocks noGrp="1"/>
          </p:cNvSpPr>
          <p:nvPr>
            <p:ph type="title"/>
          </p:nvPr>
        </p:nvSpPr>
        <p:spPr>
          <a:xfrm>
            <a:off x="335594" y="0"/>
            <a:ext cx="11322570" cy="1142009"/>
          </a:xfrm>
        </p:spPr>
        <p:txBody>
          <a:bodyPr>
            <a:noAutofit/>
          </a:bodyPr>
          <a:lstStyle/>
          <a:p>
            <a:r>
              <a:rPr lang="en-US" sz="3266" dirty="0">
                <a:solidFill>
                  <a:srgbClr val="C00000"/>
                </a:solidFill>
              </a:rPr>
              <a:t> </a:t>
            </a:r>
            <a:br>
              <a:rPr lang="en-US" sz="3266" dirty="0">
                <a:solidFill>
                  <a:srgbClr val="C00000"/>
                </a:solidFill>
              </a:rPr>
            </a:br>
            <a:r>
              <a:rPr lang="en-US" sz="3266" b="1" dirty="0">
                <a:solidFill>
                  <a:srgbClr val="C00000"/>
                </a:solidFill>
              </a:rPr>
              <a:t>3. no </a:t>
            </a:r>
            <a:r>
              <a:rPr lang="en-US" sz="3266" b="1" dirty="0" err="1">
                <a:solidFill>
                  <a:srgbClr val="C00000"/>
                </a:solidFill>
              </a:rPr>
              <a:t>cambio</a:t>
            </a:r>
            <a:r>
              <a:rPr lang="en-US" sz="3266" b="1" dirty="0">
                <a:solidFill>
                  <a:srgbClr val="C00000"/>
                </a:solidFill>
              </a:rPr>
              <a:t> de la </a:t>
            </a:r>
            <a:r>
              <a:rPr lang="en-US" sz="3266" b="1" dirty="0" err="1">
                <a:solidFill>
                  <a:srgbClr val="C00000"/>
                </a:solidFill>
              </a:rPr>
              <a:t>repartición</a:t>
            </a:r>
            <a:r>
              <a:rPr lang="en-US" sz="3266" b="1" dirty="0">
                <a:solidFill>
                  <a:srgbClr val="C00000"/>
                </a:solidFill>
              </a:rPr>
              <a:t> actual de las </a:t>
            </a:r>
            <a:r>
              <a:rPr lang="en-US" sz="3266" b="1" dirty="0" err="1">
                <a:solidFill>
                  <a:srgbClr val="C00000"/>
                </a:solidFill>
              </a:rPr>
              <a:t>cuotas</a:t>
            </a:r>
            <a:r>
              <a:rPr lang="en-US" sz="3266" b="1" dirty="0">
                <a:solidFill>
                  <a:srgbClr val="C00000"/>
                </a:solidFill>
              </a:rPr>
              <a:t> entre UE y RU</a:t>
            </a:r>
            <a:br>
              <a:rPr lang="en-US" sz="3266" b="1" dirty="0">
                <a:solidFill>
                  <a:srgbClr val="C00000"/>
                </a:solidFill>
              </a:rPr>
            </a:br>
            <a:endParaRPr lang="en-US" sz="3266" b="1" dirty="0">
              <a:solidFill>
                <a:srgbClr val="C00000"/>
              </a:solidFill>
            </a:endParaRPr>
          </a:p>
        </p:txBody>
      </p:sp>
      <p:pic>
        <p:nvPicPr>
          <p:cNvPr id="4" name="Afbeelding 3">
            <a:extLst>
              <a:ext uri="{FF2B5EF4-FFF2-40B4-BE49-F238E27FC236}">
                <a16:creationId xmlns:a16="http://schemas.microsoft.com/office/drawing/2014/main" id="{00005644-AB1E-4F3F-971B-5F2EB529E6E3}"/>
              </a:ext>
            </a:extLst>
          </p:cNvPr>
          <p:cNvPicPr>
            <a:picLocks noChangeAspect="1"/>
          </p:cNvPicPr>
          <p:nvPr/>
        </p:nvPicPr>
        <p:blipFill>
          <a:blip r:embed="rId2"/>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619406160"/>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0"/>
          </p:nvPr>
        </p:nvSpPr>
        <p:spPr>
          <a:xfrm>
            <a:off x="543576" y="1273353"/>
            <a:ext cx="4964521" cy="4833875"/>
          </a:xfrm>
        </p:spPr>
        <p:txBody>
          <a:bodyPr>
            <a:normAutofit fontScale="85000" lnSpcReduction="20000"/>
          </a:bodyPr>
          <a:lstStyle/>
          <a:p>
            <a:pPr marL="0" indent="0">
              <a:buNone/>
            </a:pPr>
            <a:r>
              <a:rPr lang="en-US" sz="2540" b="1" dirty="0">
                <a:solidFill>
                  <a:srgbClr val="002060"/>
                </a:solidFill>
              </a:rPr>
              <a:t>Si no …</a:t>
            </a:r>
            <a:br>
              <a:rPr lang="en-US" sz="2540" b="1" dirty="0">
                <a:solidFill>
                  <a:srgbClr val="8E0000"/>
                </a:solidFill>
              </a:rPr>
            </a:br>
            <a:endParaRPr lang="en-US" sz="1814" b="1" dirty="0">
              <a:solidFill>
                <a:srgbClr val="8E0000"/>
              </a:solidFill>
            </a:endParaRPr>
          </a:p>
          <a:p>
            <a:r>
              <a:rPr lang="en-US" sz="2903" dirty="0" err="1">
                <a:solidFill>
                  <a:srgbClr val="002060"/>
                </a:solidFill>
              </a:rPr>
              <a:t>Reclamaciones</a:t>
            </a:r>
            <a:r>
              <a:rPr lang="en-US" sz="2903" dirty="0">
                <a:solidFill>
                  <a:srgbClr val="002060"/>
                </a:solidFill>
              </a:rPr>
              <a:t> para </a:t>
            </a:r>
            <a:r>
              <a:rPr lang="en-US" sz="2903" dirty="0" err="1">
                <a:solidFill>
                  <a:srgbClr val="002060"/>
                </a:solidFill>
              </a:rPr>
              <a:t>màs</a:t>
            </a:r>
            <a:r>
              <a:rPr lang="en-US" sz="2903" dirty="0">
                <a:solidFill>
                  <a:srgbClr val="002060"/>
                </a:solidFill>
              </a:rPr>
              <a:t> </a:t>
            </a:r>
            <a:r>
              <a:rPr lang="en-US" sz="2903" dirty="0" err="1">
                <a:solidFill>
                  <a:srgbClr val="002060"/>
                </a:solidFill>
              </a:rPr>
              <a:t>cuota</a:t>
            </a:r>
            <a:r>
              <a:rPr lang="en-US" sz="2903" dirty="0">
                <a:solidFill>
                  <a:srgbClr val="002060"/>
                </a:solidFill>
              </a:rPr>
              <a:t> </a:t>
            </a:r>
            <a:r>
              <a:rPr lang="en-US" sz="2903" dirty="0">
                <a:solidFill>
                  <a:srgbClr val="002060"/>
                </a:solidFill>
                <a:sym typeface="Wingdings" panose="05000000000000000000" pitchFamily="2" charset="2"/>
              </a:rPr>
              <a:t> </a:t>
            </a:r>
            <a:endParaRPr lang="en-US" sz="2903" dirty="0">
              <a:solidFill>
                <a:srgbClr val="002060"/>
              </a:solidFill>
            </a:endParaRPr>
          </a:p>
          <a:p>
            <a:r>
              <a:rPr lang="en-US" sz="2903" dirty="0" err="1">
                <a:solidFill>
                  <a:srgbClr val="002060"/>
                </a:solidFill>
              </a:rPr>
              <a:t>Cuotas</a:t>
            </a:r>
            <a:r>
              <a:rPr lang="en-US" sz="2903" dirty="0">
                <a:solidFill>
                  <a:srgbClr val="002060"/>
                </a:solidFill>
              </a:rPr>
              <a:t> </a:t>
            </a:r>
            <a:r>
              <a:rPr lang="en-US" sz="2903" dirty="0" err="1">
                <a:solidFill>
                  <a:srgbClr val="002060"/>
                </a:solidFill>
              </a:rPr>
              <a:t>unilaterales</a:t>
            </a:r>
            <a:r>
              <a:rPr lang="en-US" sz="2903" dirty="0">
                <a:solidFill>
                  <a:srgbClr val="002060"/>
                </a:solidFill>
              </a:rPr>
              <a:t> </a:t>
            </a:r>
            <a:r>
              <a:rPr lang="en-US" sz="2903" dirty="0">
                <a:solidFill>
                  <a:srgbClr val="002060"/>
                </a:solidFill>
                <a:sym typeface="Wingdings" panose="05000000000000000000" pitchFamily="2" charset="2"/>
              </a:rPr>
              <a:t> </a:t>
            </a:r>
            <a:endParaRPr lang="en-US" sz="2903" dirty="0">
              <a:solidFill>
                <a:srgbClr val="002060"/>
              </a:solidFill>
            </a:endParaRPr>
          </a:p>
          <a:p>
            <a:r>
              <a:rPr lang="en-US" sz="2903" dirty="0" err="1">
                <a:solidFill>
                  <a:srgbClr val="002060"/>
                </a:solidFill>
              </a:rPr>
              <a:t>Capturas</a:t>
            </a:r>
            <a:r>
              <a:rPr lang="en-US" sz="2903" dirty="0">
                <a:solidFill>
                  <a:srgbClr val="002060"/>
                </a:solidFill>
              </a:rPr>
              <a:t> </a:t>
            </a:r>
            <a:r>
              <a:rPr lang="en-US" sz="2903" dirty="0" err="1">
                <a:solidFill>
                  <a:srgbClr val="002060"/>
                </a:solidFill>
              </a:rPr>
              <a:t>encima</a:t>
            </a:r>
            <a:r>
              <a:rPr lang="en-US" sz="2903" dirty="0">
                <a:solidFill>
                  <a:srgbClr val="002060"/>
                </a:solidFill>
              </a:rPr>
              <a:t> de los </a:t>
            </a:r>
            <a:r>
              <a:rPr lang="en-US" sz="2903" dirty="0" err="1">
                <a:solidFill>
                  <a:srgbClr val="002060"/>
                </a:solidFill>
              </a:rPr>
              <a:t>avisos</a:t>
            </a:r>
            <a:r>
              <a:rPr lang="en-US" sz="2903" dirty="0">
                <a:solidFill>
                  <a:srgbClr val="002060"/>
                </a:solidFill>
              </a:rPr>
              <a:t> </a:t>
            </a:r>
            <a:r>
              <a:rPr lang="en-US" sz="2903" dirty="0" err="1">
                <a:solidFill>
                  <a:srgbClr val="002060"/>
                </a:solidFill>
              </a:rPr>
              <a:t>científicos</a:t>
            </a:r>
            <a:r>
              <a:rPr lang="en-US" sz="2903" dirty="0">
                <a:solidFill>
                  <a:srgbClr val="002060"/>
                </a:solidFill>
              </a:rPr>
              <a:t> </a:t>
            </a:r>
            <a:r>
              <a:rPr lang="en-US" sz="2903" dirty="0">
                <a:solidFill>
                  <a:srgbClr val="002060"/>
                </a:solidFill>
                <a:sym typeface="Wingdings" panose="05000000000000000000" pitchFamily="2" charset="2"/>
              </a:rPr>
              <a:t> </a:t>
            </a:r>
            <a:endParaRPr lang="en-US" sz="2903" dirty="0">
              <a:solidFill>
                <a:srgbClr val="002060"/>
              </a:solidFill>
            </a:endParaRPr>
          </a:p>
          <a:p>
            <a:r>
              <a:rPr lang="en-US" sz="2903" dirty="0" err="1">
                <a:solidFill>
                  <a:srgbClr val="002060"/>
                </a:solidFill>
              </a:rPr>
              <a:t>Gestión</a:t>
            </a:r>
            <a:r>
              <a:rPr lang="en-US" sz="2903" dirty="0">
                <a:solidFill>
                  <a:srgbClr val="002060"/>
                </a:solidFill>
              </a:rPr>
              <a:t> de </a:t>
            </a:r>
            <a:r>
              <a:rPr lang="en-US" sz="2903" dirty="0" err="1">
                <a:solidFill>
                  <a:srgbClr val="002060"/>
                </a:solidFill>
              </a:rPr>
              <a:t>pesca</a:t>
            </a:r>
            <a:r>
              <a:rPr lang="en-US" sz="2903" dirty="0">
                <a:solidFill>
                  <a:srgbClr val="002060"/>
                </a:solidFill>
              </a:rPr>
              <a:t> </a:t>
            </a:r>
            <a:r>
              <a:rPr lang="en-US" sz="2903" dirty="0" err="1">
                <a:solidFill>
                  <a:srgbClr val="002060"/>
                </a:solidFill>
              </a:rPr>
              <a:t>ineficaz</a:t>
            </a:r>
            <a:r>
              <a:rPr lang="en-US" sz="2903" dirty="0">
                <a:solidFill>
                  <a:srgbClr val="002060"/>
                </a:solidFill>
              </a:rPr>
              <a:t> </a:t>
            </a:r>
            <a:r>
              <a:rPr lang="en-US" sz="2903" dirty="0">
                <a:solidFill>
                  <a:srgbClr val="002060"/>
                </a:solidFill>
                <a:sym typeface="Wingdings" panose="05000000000000000000" pitchFamily="2" charset="2"/>
              </a:rPr>
              <a:t> </a:t>
            </a:r>
            <a:endParaRPr lang="en-US" sz="2903" dirty="0">
              <a:solidFill>
                <a:srgbClr val="002060"/>
              </a:solidFill>
            </a:endParaRPr>
          </a:p>
          <a:p>
            <a:r>
              <a:rPr lang="en-US" sz="2903" dirty="0" err="1">
                <a:solidFill>
                  <a:srgbClr val="002060"/>
                </a:solidFill>
              </a:rPr>
              <a:t>Sobre-explotación</a:t>
            </a:r>
            <a:r>
              <a:rPr lang="en-US" sz="2903" dirty="0">
                <a:solidFill>
                  <a:srgbClr val="002060"/>
                </a:solidFill>
              </a:rPr>
              <a:t> </a:t>
            </a:r>
            <a:r>
              <a:rPr lang="en-US" sz="2903" dirty="0">
                <a:solidFill>
                  <a:srgbClr val="002060"/>
                </a:solidFill>
                <a:sym typeface="Wingdings" panose="05000000000000000000" pitchFamily="2" charset="2"/>
              </a:rPr>
              <a:t></a:t>
            </a:r>
            <a:r>
              <a:rPr lang="en-US" sz="2903" dirty="0">
                <a:solidFill>
                  <a:srgbClr val="002060"/>
                </a:solidFill>
              </a:rPr>
              <a:t>…</a:t>
            </a:r>
          </a:p>
          <a:p>
            <a:r>
              <a:rPr lang="en-US" sz="2903" dirty="0">
                <a:solidFill>
                  <a:srgbClr val="002060"/>
                </a:solidFill>
              </a:rPr>
              <a:t>Stocks </a:t>
            </a:r>
            <a:r>
              <a:rPr lang="en-US" sz="2903" dirty="0" err="1">
                <a:solidFill>
                  <a:srgbClr val="002060"/>
                </a:solidFill>
              </a:rPr>
              <a:t>reducidos</a:t>
            </a:r>
            <a:r>
              <a:rPr lang="en-US" sz="2903" dirty="0">
                <a:solidFill>
                  <a:srgbClr val="002060"/>
                </a:solidFill>
              </a:rPr>
              <a:t> </a:t>
            </a:r>
            <a:r>
              <a:rPr lang="en-US" sz="2903" dirty="0">
                <a:solidFill>
                  <a:srgbClr val="002060"/>
                </a:solidFill>
                <a:sym typeface="Wingdings" panose="05000000000000000000" pitchFamily="2" charset="2"/>
              </a:rPr>
              <a:t> </a:t>
            </a:r>
            <a:endParaRPr lang="en-US" sz="2903" dirty="0">
              <a:solidFill>
                <a:srgbClr val="002060"/>
              </a:solidFill>
            </a:endParaRPr>
          </a:p>
          <a:p>
            <a:r>
              <a:rPr lang="en-US" sz="2903" dirty="0" err="1">
                <a:solidFill>
                  <a:srgbClr val="002060"/>
                </a:solidFill>
              </a:rPr>
              <a:t>Capturas</a:t>
            </a:r>
            <a:r>
              <a:rPr lang="en-US" sz="2903" dirty="0">
                <a:solidFill>
                  <a:srgbClr val="002060"/>
                </a:solidFill>
              </a:rPr>
              <a:t> </a:t>
            </a:r>
            <a:r>
              <a:rPr lang="en-US" sz="2903" dirty="0" err="1">
                <a:solidFill>
                  <a:srgbClr val="002060"/>
                </a:solidFill>
              </a:rPr>
              <a:t>reducidas</a:t>
            </a:r>
            <a:r>
              <a:rPr lang="en-US" sz="2903" dirty="0">
                <a:solidFill>
                  <a:srgbClr val="002060"/>
                </a:solidFill>
              </a:rPr>
              <a:t> para </a:t>
            </a:r>
            <a:r>
              <a:rPr lang="en-US" sz="2903" dirty="0" err="1">
                <a:solidFill>
                  <a:srgbClr val="002060"/>
                </a:solidFill>
              </a:rPr>
              <a:t>todo</a:t>
            </a:r>
            <a:r>
              <a:rPr lang="en-US" sz="2903" dirty="0">
                <a:solidFill>
                  <a:srgbClr val="002060"/>
                </a:solidFill>
              </a:rPr>
              <a:t> el </a:t>
            </a:r>
            <a:r>
              <a:rPr lang="en-US" sz="2903" dirty="0" err="1">
                <a:solidFill>
                  <a:srgbClr val="002060"/>
                </a:solidFill>
              </a:rPr>
              <a:t>mundo</a:t>
            </a:r>
            <a:endParaRPr lang="en-US" sz="2903" dirty="0">
              <a:solidFill>
                <a:srgbClr val="002060"/>
              </a:solidFill>
            </a:endParaRPr>
          </a:p>
          <a:p>
            <a:pPr marL="0" indent="0">
              <a:buNone/>
            </a:pPr>
            <a:br>
              <a:rPr lang="nl-NL" dirty="0">
                <a:solidFill>
                  <a:srgbClr val="002060"/>
                </a:solidFill>
                <a:sym typeface="Wingdings" panose="05000000000000000000" pitchFamily="2" charset="2"/>
              </a:rPr>
            </a:br>
            <a:r>
              <a:rPr lang="nl-NL" dirty="0">
                <a:solidFill>
                  <a:srgbClr val="002060"/>
                </a:solidFill>
                <a:sym typeface="Wingdings" panose="05000000000000000000" pitchFamily="2" charset="2"/>
              </a:rPr>
              <a:t> </a:t>
            </a:r>
            <a:r>
              <a:rPr lang="nl-NL" b="1" dirty="0" err="1">
                <a:solidFill>
                  <a:srgbClr val="002060"/>
                </a:solidFill>
                <a:sym typeface="Wingdings" panose="05000000000000000000" pitchFamily="2" charset="2"/>
              </a:rPr>
              <a:t>callejón</a:t>
            </a:r>
            <a:r>
              <a:rPr lang="nl-NL" b="1" dirty="0">
                <a:solidFill>
                  <a:srgbClr val="002060"/>
                </a:solidFill>
                <a:sym typeface="Wingdings" panose="05000000000000000000" pitchFamily="2" charset="2"/>
              </a:rPr>
              <a:t> </a:t>
            </a:r>
            <a:r>
              <a:rPr lang="nl-NL" b="1" dirty="0" err="1">
                <a:solidFill>
                  <a:srgbClr val="002060"/>
                </a:solidFill>
                <a:sym typeface="Wingdings" panose="05000000000000000000" pitchFamily="2" charset="2"/>
              </a:rPr>
              <a:t>sin</a:t>
            </a:r>
            <a:r>
              <a:rPr lang="nl-NL" b="1" dirty="0">
                <a:solidFill>
                  <a:srgbClr val="002060"/>
                </a:solidFill>
                <a:sym typeface="Wingdings" panose="05000000000000000000" pitchFamily="2" charset="2"/>
              </a:rPr>
              <a:t> </a:t>
            </a:r>
            <a:r>
              <a:rPr lang="nl-NL" b="1" dirty="0" err="1">
                <a:solidFill>
                  <a:srgbClr val="002060"/>
                </a:solidFill>
                <a:sym typeface="Wingdings" panose="05000000000000000000" pitchFamily="2" charset="2"/>
              </a:rPr>
              <a:t>salida</a:t>
            </a:r>
            <a:r>
              <a:rPr lang="nl-NL" b="1" dirty="0">
                <a:solidFill>
                  <a:srgbClr val="002060"/>
                </a:solidFill>
                <a:sym typeface="Wingdings" panose="05000000000000000000" pitchFamily="2" charset="2"/>
              </a:rPr>
              <a:t>!</a:t>
            </a:r>
            <a:endParaRPr lang="en-US" b="1" dirty="0">
              <a:solidFill>
                <a:srgbClr val="002060"/>
              </a:solidFill>
            </a:endParaRPr>
          </a:p>
          <a:p>
            <a:endParaRPr lang="en-US" dirty="0"/>
          </a:p>
          <a:p>
            <a:endParaRPr lang="en-US" dirty="0"/>
          </a:p>
          <a:p>
            <a:endParaRPr lang="en-US" dirty="0"/>
          </a:p>
        </p:txBody>
      </p:sp>
      <p:sp>
        <p:nvSpPr>
          <p:cNvPr id="2" name="Titel 1"/>
          <p:cNvSpPr>
            <a:spLocks noGrp="1"/>
          </p:cNvSpPr>
          <p:nvPr>
            <p:ph type="title"/>
          </p:nvPr>
        </p:nvSpPr>
        <p:spPr>
          <a:xfrm>
            <a:off x="870602" y="97"/>
            <a:ext cx="10843145" cy="1142009"/>
          </a:xfrm>
        </p:spPr>
        <p:txBody>
          <a:bodyPr>
            <a:noAutofit/>
          </a:bodyPr>
          <a:lstStyle/>
          <a:p>
            <a:r>
              <a:rPr lang="en-US" sz="3266" b="1" dirty="0">
                <a:solidFill>
                  <a:srgbClr val="C00000"/>
                </a:solidFill>
              </a:rPr>
              <a:t>4. </a:t>
            </a:r>
            <a:r>
              <a:rPr lang="en-US" sz="3266" b="1" dirty="0" err="1">
                <a:solidFill>
                  <a:srgbClr val="C00000"/>
                </a:solidFill>
              </a:rPr>
              <a:t>Colaboración</a:t>
            </a:r>
            <a:r>
              <a:rPr lang="en-US" sz="3266" b="1" dirty="0">
                <a:solidFill>
                  <a:srgbClr val="C00000"/>
                </a:solidFill>
              </a:rPr>
              <a:t> </a:t>
            </a:r>
            <a:r>
              <a:rPr lang="en-US" sz="3266" b="1" dirty="0" err="1">
                <a:solidFill>
                  <a:srgbClr val="C00000"/>
                </a:solidFill>
              </a:rPr>
              <a:t>intensiva</a:t>
            </a:r>
            <a:r>
              <a:rPr lang="en-US" sz="3266" b="1" dirty="0">
                <a:solidFill>
                  <a:srgbClr val="C00000"/>
                </a:solidFill>
              </a:rPr>
              <a:t> en la </a:t>
            </a:r>
            <a:r>
              <a:rPr lang="en-US" sz="3266" b="1" dirty="0" err="1">
                <a:solidFill>
                  <a:srgbClr val="C00000"/>
                </a:solidFill>
              </a:rPr>
              <a:t>gestión</a:t>
            </a:r>
            <a:r>
              <a:rPr lang="en-US" sz="3266" b="1" dirty="0">
                <a:solidFill>
                  <a:srgbClr val="C00000"/>
                </a:solidFill>
              </a:rPr>
              <a:t> de las </a:t>
            </a:r>
            <a:r>
              <a:rPr lang="en-US" sz="3266" b="1" dirty="0" err="1">
                <a:solidFill>
                  <a:srgbClr val="C00000"/>
                </a:solidFill>
              </a:rPr>
              <a:t>pesquerías</a:t>
            </a:r>
            <a:endParaRPr lang="nl-NL" sz="3266" b="1" dirty="0">
              <a:solidFill>
                <a:srgbClr val="C00000"/>
              </a:solidFill>
            </a:endParaRPr>
          </a:p>
        </p:txBody>
      </p:sp>
      <p:sp>
        <p:nvSpPr>
          <p:cNvPr id="4" name="Tijdelijke aanduiding voor inhoud 3"/>
          <p:cNvSpPr>
            <a:spLocks noGrp="1"/>
          </p:cNvSpPr>
          <p:nvPr>
            <p:ph type="body" sz="quarter" idx="12"/>
          </p:nvPr>
        </p:nvSpPr>
        <p:spPr>
          <a:xfrm>
            <a:off x="6607493" y="1948721"/>
            <a:ext cx="5225812" cy="2798164"/>
          </a:xfrm>
          <a:ln w="28575">
            <a:solidFill>
              <a:srgbClr val="002060"/>
            </a:solidFill>
          </a:ln>
        </p:spPr>
        <p:txBody>
          <a:bodyPr>
            <a:normAutofit/>
          </a:bodyPr>
          <a:lstStyle/>
          <a:p>
            <a:pPr marL="0" indent="0">
              <a:buNone/>
            </a:pPr>
            <a:r>
              <a:rPr lang="nl-NL" sz="2177" b="1" dirty="0" err="1">
                <a:solidFill>
                  <a:srgbClr val="002060"/>
                </a:solidFill>
              </a:rPr>
              <a:t>Colaboración</a:t>
            </a:r>
            <a:r>
              <a:rPr lang="nl-NL" sz="2177" b="1" dirty="0">
                <a:solidFill>
                  <a:srgbClr val="002060"/>
                </a:solidFill>
              </a:rPr>
              <a:t> en la </a:t>
            </a:r>
            <a:r>
              <a:rPr lang="nl-NL" sz="2177" b="1" dirty="0" err="1">
                <a:solidFill>
                  <a:srgbClr val="002060"/>
                </a:solidFill>
              </a:rPr>
              <a:t>gestión</a:t>
            </a:r>
            <a:r>
              <a:rPr lang="nl-NL" sz="2177" b="1" dirty="0">
                <a:solidFill>
                  <a:srgbClr val="002060"/>
                </a:solidFill>
              </a:rPr>
              <a:t>:</a:t>
            </a:r>
          </a:p>
          <a:p>
            <a:r>
              <a:rPr lang="nl-NL" sz="2177" dirty="0" err="1">
                <a:solidFill>
                  <a:srgbClr val="002060"/>
                </a:solidFill>
              </a:rPr>
              <a:t>Colección</a:t>
            </a:r>
            <a:r>
              <a:rPr lang="nl-NL" sz="2177" dirty="0">
                <a:solidFill>
                  <a:srgbClr val="002060"/>
                </a:solidFill>
              </a:rPr>
              <a:t> de </a:t>
            </a:r>
            <a:r>
              <a:rPr lang="nl-NL" sz="2177" dirty="0" err="1">
                <a:solidFill>
                  <a:srgbClr val="002060"/>
                </a:solidFill>
              </a:rPr>
              <a:t>datos</a:t>
            </a:r>
            <a:r>
              <a:rPr lang="nl-NL" sz="2177" dirty="0">
                <a:solidFill>
                  <a:srgbClr val="002060"/>
                </a:solidFill>
              </a:rPr>
              <a:t> </a:t>
            </a:r>
          </a:p>
          <a:p>
            <a:r>
              <a:rPr lang="nl-NL" sz="2177" dirty="0" err="1">
                <a:solidFill>
                  <a:srgbClr val="002060"/>
                </a:solidFill>
              </a:rPr>
              <a:t>Colaboración</a:t>
            </a:r>
            <a:r>
              <a:rPr lang="nl-NL" sz="2177" dirty="0">
                <a:solidFill>
                  <a:srgbClr val="002060"/>
                </a:solidFill>
              </a:rPr>
              <a:t> </a:t>
            </a:r>
            <a:r>
              <a:rPr lang="nl-NL" sz="2177" dirty="0" err="1">
                <a:solidFill>
                  <a:srgbClr val="002060"/>
                </a:solidFill>
              </a:rPr>
              <a:t>científica</a:t>
            </a:r>
            <a:endParaRPr lang="nl-NL" sz="2177" dirty="0">
              <a:solidFill>
                <a:srgbClr val="002060"/>
              </a:solidFill>
            </a:endParaRPr>
          </a:p>
          <a:p>
            <a:r>
              <a:rPr lang="nl-NL" sz="2177" dirty="0">
                <a:solidFill>
                  <a:srgbClr val="002060"/>
                </a:solidFill>
              </a:rPr>
              <a:t>Los </a:t>
            </a:r>
            <a:r>
              <a:rPr lang="nl-NL" sz="2177" dirty="0" err="1">
                <a:solidFill>
                  <a:srgbClr val="002060"/>
                </a:solidFill>
              </a:rPr>
              <a:t>mismos</a:t>
            </a:r>
            <a:r>
              <a:rPr lang="nl-NL" sz="2177" dirty="0">
                <a:solidFill>
                  <a:srgbClr val="002060"/>
                </a:solidFill>
              </a:rPr>
              <a:t> </a:t>
            </a:r>
            <a:r>
              <a:rPr lang="nl-NL" sz="2177" dirty="0" err="1">
                <a:solidFill>
                  <a:srgbClr val="002060"/>
                </a:solidFill>
              </a:rPr>
              <a:t>objetivos</a:t>
            </a:r>
            <a:r>
              <a:rPr lang="nl-NL" sz="2177" dirty="0">
                <a:solidFill>
                  <a:srgbClr val="002060"/>
                </a:solidFill>
              </a:rPr>
              <a:t> de </a:t>
            </a:r>
            <a:r>
              <a:rPr lang="nl-NL" sz="2177" dirty="0" err="1">
                <a:solidFill>
                  <a:srgbClr val="002060"/>
                </a:solidFill>
              </a:rPr>
              <a:t>gestión</a:t>
            </a:r>
            <a:endParaRPr lang="nl-NL" sz="2177" dirty="0">
              <a:solidFill>
                <a:srgbClr val="002060"/>
              </a:solidFill>
            </a:endParaRPr>
          </a:p>
          <a:p>
            <a:r>
              <a:rPr lang="nl-NL" sz="2177" dirty="0" err="1">
                <a:solidFill>
                  <a:srgbClr val="002060"/>
                </a:solidFill>
              </a:rPr>
              <a:t>Aplicación</a:t>
            </a:r>
            <a:r>
              <a:rPr lang="nl-NL" sz="2177" dirty="0">
                <a:solidFill>
                  <a:srgbClr val="002060"/>
                </a:solidFill>
              </a:rPr>
              <a:t> y control equivalente y </a:t>
            </a:r>
            <a:r>
              <a:rPr lang="nl-NL" sz="2177" dirty="0" err="1">
                <a:solidFill>
                  <a:srgbClr val="002060"/>
                </a:solidFill>
              </a:rPr>
              <a:t>eficaz</a:t>
            </a:r>
            <a:endParaRPr lang="nl-NL" sz="2177" dirty="0">
              <a:solidFill>
                <a:srgbClr val="002060"/>
              </a:solidFill>
            </a:endParaRPr>
          </a:p>
          <a:p>
            <a:r>
              <a:rPr lang="nl-NL" sz="2177" dirty="0" err="1">
                <a:solidFill>
                  <a:srgbClr val="002060"/>
                </a:solidFill>
              </a:rPr>
              <a:t>Consultación</a:t>
            </a:r>
            <a:r>
              <a:rPr lang="nl-NL" sz="2177" dirty="0">
                <a:solidFill>
                  <a:srgbClr val="002060"/>
                </a:solidFill>
              </a:rPr>
              <a:t> con </a:t>
            </a:r>
            <a:r>
              <a:rPr lang="nl-NL" sz="2177" dirty="0" err="1">
                <a:solidFill>
                  <a:srgbClr val="002060"/>
                </a:solidFill>
              </a:rPr>
              <a:t>otras</a:t>
            </a:r>
            <a:r>
              <a:rPr lang="nl-NL" sz="2177" dirty="0">
                <a:solidFill>
                  <a:srgbClr val="002060"/>
                </a:solidFill>
              </a:rPr>
              <a:t> partes </a:t>
            </a:r>
            <a:r>
              <a:rPr lang="nl-NL" sz="2177" dirty="0" err="1">
                <a:solidFill>
                  <a:srgbClr val="002060"/>
                </a:solidFill>
              </a:rPr>
              <a:t>interesadas</a:t>
            </a:r>
            <a:r>
              <a:rPr lang="nl-NL" sz="2177" dirty="0">
                <a:solidFill>
                  <a:srgbClr val="002060"/>
                </a:solidFill>
              </a:rPr>
              <a:t> (</a:t>
            </a:r>
            <a:r>
              <a:rPr lang="nl-NL" sz="2177" dirty="0" err="1">
                <a:solidFill>
                  <a:srgbClr val="002060"/>
                </a:solidFill>
              </a:rPr>
              <a:t>industria</a:t>
            </a:r>
            <a:r>
              <a:rPr lang="nl-NL" sz="2177" dirty="0">
                <a:solidFill>
                  <a:srgbClr val="002060"/>
                </a:solidFill>
              </a:rPr>
              <a:t> y </a:t>
            </a:r>
            <a:r>
              <a:rPr lang="nl-NL" sz="2177" dirty="0" err="1">
                <a:solidFill>
                  <a:srgbClr val="002060"/>
                </a:solidFill>
              </a:rPr>
              <a:t>ONGs</a:t>
            </a:r>
            <a:r>
              <a:rPr lang="nl-NL" sz="2177" dirty="0">
                <a:solidFill>
                  <a:srgbClr val="002060"/>
                </a:solidFill>
              </a:rPr>
              <a:t>)</a:t>
            </a:r>
            <a:endParaRPr lang="en-US" sz="2177" dirty="0">
              <a:solidFill>
                <a:srgbClr val="002060"/>
              </a:solidFill>
            </a:endParaRPr>
          </a:p>
        </p:txBody>
      </p:sp>
      <p:pic>
        <p:nvPicPr>
          <p:cNvPr id="5" name="Afbeelding 4">
            <a:extLst>
              <a:ext uri="{FF2B5EF4-FFF2-40B4-BE49-F238E27FC236}">
                <a16:creationId xmlns:a16="http://schemas.microsoft.com/office/drawing/2014/main" id="{7F23EA44-AA85-49FE-AF60-6623F1A5761C}"/>
              </a:ext>
            </a:extLst>
          </p:cNvPr>
          <p:cNvPicPr>
            <a:picLocks noChangeAspect="1"/>
          </p:cNvPicPr>
          <p:nvPr/>
        </p:nvPicPr>
        <p:blipFill>
          <a:blip r:embed="rId2"/>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3452193136"/>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790" y="432476"/>
            <a:ext cx="11872210" cy="691673"/>
          </a:xfrm>
        </p:spPr>
        <p:txBody>
          <a:bodyPr>
            <a:noAutofit/>
          </a:bodyPr>
          <a:lstStyle/>
          <a:p>
            <a:r>
              <a:rPr lang="en-US" sz="3200" b="1" dirty="0">
                <a:solidFill>
                  <a:srgbClr val="C00000"/>
                </a:solidFill>
              </a:rPr>
              <a:t>5: </a:t>
            </a:r>
            <a:r>
              <a:rPr lang="nl-NL" sz="3200" b="1" dirty="0">
                <a:solidFill>
                  <a:srgbClr val="C00000"/>
                </a:solidFill>
              </a:rPr>
              <a:t> </a:t>
            </a:r>
            <a:r>
              <a:rPr lang="nl-NL" sz="3200" b="1" dirty="0" err="1">
                <a:solidFill>
                  <a:srgbClr val="C00000"/>
                </a:solidFill>
              </a:rPr>
              <a:t>comercio</a:t>
            </a:r>
            <a:r>
              <a:rPr lang="nl-NL" sz="3200" b="1" dirty="0">
                <a:solidFill>
                  <a:srgbClr val="C00000"/>
                </a:solidFill>
              </a:rPr>
              <a:t> es el </a:t>
            </a:r>
            <a:r>
              <a:rPr lang="nl-NL" sz="3200" b="1" dirty="0" err="1">
                <a:solidFill>
                  <a:srgbClr val="C00000"/>
                </a:solidFill>
              </a:rPr>
              <a:t>enlace</a:t>
            </a:r>
            <a:r>
              <a:rPr lang="nl-NL" sz="3200" b="1" dirty="0">
                <a:solidFill>
                  <a:srgbClr val="C00000"/>
                </a:solidFill>
              </a:rPr>
              <a:t> y el </a:t>
            </a:r>
            <a:r>
              <a:rPr lang="nl-NL" sz="3200" b="1" dirty="0" err="1">
                <a:solidFill>
                  <a:srgbClr val="C00000"/>
                </a:solidFill>
              </a:rPr>
              <a:t>apalancamiento</a:t>
            </a:r>
            <a:r>
              <a:rPr lang="nl-NL" sz="3200" b="1" dirty="0">
                <a:solidFill>
                  <a:srgbClr val="C00000"/>
                </a:solidFill>
              </a:rPr>
              <a:t> </a:t>
            </a:r>
            <a:r>
              <a:rPr lang="nl-NL" sz="3200" b="1" dirty="0" err="1">
                <a:solidFill>
                  <a:srgbClr val="C00000"/>
                </a:solidFill>
              </a:rPr>
              <a:t>vital</a:t>
            </a:r>
            <a:r>
              <a:rPr lang="nl-NL" sz="3200" b="1" dirty="0">
                <a:solidFill>
                  <a:srgbClr val="C00000"/>
                </a:solidFill>
              </a:rPr>
              <a:t> en las 	</a:t>
            </a:r>
            <a:r>
              <a:rPr lang="nl-NL" sz="3200" b="1" dirty="0" err="1">
                <a:solidFill>
                  <a:srgbClr val="C00000"/>
                </a:solidFill>
              </a:rPr>
              <a:t>negociaciones</a:t>
            </a:r>
            <a:r>
              <a:rPr lang="nl-NL" sz="3200" b="1" dirty="0">
                <a:solidFill>
                  <a:srgbClr val="C00000"/>
                </a:solidFill>
              </a:rPr>
              <a:t> 	</a:t>
            </a:r>
            <a:r>
              <a:rPr lang="nl-NL" sz="3200" b="1" dirty="0" err="1">
                <a:solidFill>
                  <a:srgbClr val="C00000"/>
                </a:solidFill>
              </a:rPr>
              <a:t>pesqueras</a:t>
            </a:r>
            <a:endParaRPr lang="nl-NL" sz="2800" b="1" dirty="0">
              <a:solidFill>
                <a:srgbClr val="C00000"/>
              </a:solidFill>
              <a:latin typeface="+mn-lt"/>
            </a:endParaRPr>
          </a:p>
        </p:txBody>
      </p:sp>
      <p:sp>
        <p:nvSpPr>
          <p:cNvPr id="3" name="Tijdelijke aanduiding voor inhoud 2"/>
          <p:cNvSpPr>
            <a:spLocks noGrp="1"/>
          </p:cNvSpPr>
          <p:nvPr>
            <p:ph sz="half" idx="1"/>
          </p:nvPr>
        </p:nvSpPr>
        <p:spPr>
          <a:xfrm>
            <a:off x="639580" y="2074382"/>
            <a:ext cx="3573992" cy="1354619"/>
          </a:xfrm>
        </p:spPr>
        <p:txBody>
          <a:bodyPr>
            <a:noAutofit/>
          </a:bodyPr>
          <a:lstStyle/>
          <a:p>
            <a:pPr marL="0" indent="0" algn="ctr">
              <a:buNone/>
            </a:pPr>
            <a:r>
              <a:rPr lang="nl-NL" sz="2000" i="1" dirty="0" err="1"/>
              <a:t>Acceso</a:t>
            </a:r>
            <a:r>
              <a:rPr lang="nl-NL" sz="2000" i="1" dirty="0"/>
              <a:t> </a:t>
            </a:r>
            <a:r>
              <a:rPr lang="nl-NL" sz="2000" i="1" dirty="0" err="1"/>
              <a:t>reciproco</a:t>
            </a:r>
            <a:r>
              <a:rPr lang="nl-NL" sz="2000" i="1" dirty="0"/>
              <a:t> y </a:t>
            </a:r>
            <a:r>
              <a:rPr lang="nl-NL" sz="2000" i="1" dirty="0" err="1"/>
              <a:t>manteni</a:t>
            </a:r>
            <a:r>
              <a:rPr lang="nl-NL" sz="2000" i="1" dirty="0"/>
              <a:t>- </a:t>
            </a:r>
            <a:r>
              <a:rPr lang="nl-NL" sz="2000" i="1" dirty="0" err="1"/>
              <a:t>miento</a:t>
            </a:r>
            <a:r>
              <a:rPr lang="nl-NL" sz="2000" i="1" dirty="0"/>
              <a:t> del </a:t>
            </a:r>
            <a:r>
              <a:rPr lang="nl-NL" sz="2000" i="1" dirty="0" err="1"/>
              <a:t>reparto</a:t>
            </a:r>
            <a:r>
              <a:rPr lang="nl-NL" sz="2000" i="1" dirty="0"/>
              <a:t> </a:t>
            </a:r>
            <a:r>
              <a:rPr lang="nl-NL" sz="2000" i="1" dirty="0" err="1"/>
              <a:t>actual</a:t>
            </a:r>
            <a:r>
              <a:rPr lang="nl-NL" sz="2000" i="1" dirty="0"/>
              <a:t> de las </a:t>
            </a:r>
            <a:r>
              <a:rPr lang="nl-NL" sz="2000" i="1" dirty="0" err="1"/>
              <a:t>cuotas</a:t>
            </a:r>
            <a:r>
              <a:rPr lang="nl-NL" sz="2000" i="1" dirty="0"/>
              <a:t> </a:t>
            </a:r>
            <a:r>
              <a:rPr lang="nl-NL" sz="2000" i="1" dirty="0" err="1"/>
              <a:t>entre</a:t>
            </a:r>
            <a:r>
              <a:rPr lang="nl-NL" sz="2000" i="1" dirty="0"/>
              <a:t> UE y RU </a:t>
            </a:r>
          </a:p>
        </p:txBody>
      </p:sp>
      <p:sp>
        <p:nvSpPr>
          <p:cNvPr id="4" name="Tijdelijke aanduiding voor inhoud 3"/>
          <p:cNvSpPr>
            <a:spLocks noGrp="1"/>
          </p:cNvSpPr>
          <p:nvPr>
            <p:ph sz="half" idx="2"/>
          </p:nvPr>
        </p:nvSpPr>
        <p:spPr>
          <a:xfrm>
            <a:off x="8236077" y="1977997"/>
            <a:ext cx="3528300" cy="3323817"/>
          </a:xfrm>
        </p:spPr>
        <p:txBody>
          <a:bodyPr>
            <a:normAutofit/>
          </a:bodyPr>
          <a:lstStyle/>
          <a:p>
            <a:pPr marL="0" indent="0" algn="ctr">
              <a:buNone/>
            </a:pPr>
            <a:br>
              <a:rPr lang="nl-NL" sz="2000" i="1" dirty="0"/>
            </a:br>
            <a:r>
              <a:rPr lang="nl-NL" sz="2000" i="1" dirty="0" err="1"/>
              <a:t>Tratado</a:t>
            </a:r>
            <a:r>
              <a:rPr lang="nl-NL" sz="2000" i="1" dirty="0"/>
              <a:t> de libre </a:t>
            </a:r>
            <a:r>
              <a:rPr lang="nl-NL" sz="2000" i="1" dirty="0" err="1"/>
              <a:t>comercio</a:t>
            </a:r>
            <a:endParaRPr lang="nl-NL" sz="2000" i="1" dirty="0"/>
          </a:p>
        </p:txBody>
      </p:sp>
      <p:sp>
        <p:nvSpPr>
          <p:cNvPr id="5" name="Rechthoek: afgeronde hoeken 4"/>
          <p:cNvSpPr/>
          <p:nvPr/>
        </p:nvSpPr>
        <p:spPr>
          <a:xfrm>
            <a:off x="739544" y="2004097"/>
            <a:ext cx="3474028" cy="195410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002060"/>
              </a:solidFill>
              <a:effectLst/>
              <a:uLnTx/>
              <a:uFillTx/>
              <a:latin typeface="Calibri"/>
              <a:ea typeface="+mn-ea"/>
              <a:cs typeface="+mn-cs"/>
            </a:endParaRPr>
          </a:p>
        </p:txBody>
      </p:sp>
      <p:sp>
        <p:nvSpPr>
          <p:cNvPr id="6" name="Rechthoek: afgeronde hoeken 5"/>
          <p:cNvSpPr/>
          <p:nvPr/>
        </p:nvSpPr>
        <p:spPr>
          <a:xfrm>
            <a:off x="8179954" y="1977997"/>
            <a:ext cx="3474028" cy="198020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002060"/>
              </a:solidFill>
              <a:effectLst/>
              <a:uLnTx/>
              <a:uFillTx/>
              <a:latin typeface="Calibri"/>
              <a:ea typeface="+mn-ea"/>
              <a:cs typeface="+mn-cs"/>
            </a:endParaRPr>
          </a:p>
        </p:txBody>
      </p:sp>
      <p:cxnSp>
        <p:nvCxnSpPr>
          <p:cNvPr id="8" name="Rechte verbindingslijn met pijl 7"/>
          <p:cNvCxnSpPr>
            <a:cxnSpLocks/>
          </p:cNvCxnSpPr>
          <p:nvPr/>
        </p:nvCxnSpPr>
        <p:spPr>
          <a:xfrm>
            <a:off x="4397611" y="2940605"/>
            <a:ext cx="3658068" cy="0"/>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8" name="Picture 4" descr="Afbeeldingsresultaat voor UK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2777" y="2914092"/>
            <a:ext cx="1408083" cy="7040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EU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447" y="3090406"/>
            <a:ext cx="1080091" cy="720394"/>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9DF41809-0962-4438-B065-8F47EB864985}"/>
              </a:ext>
            </a:extLst>
          </p:cNvPr>
          <p:cNvSpPr txBox="1"/>
          <p:nvPr/>
        </p:nvSpPr>
        <p:spPr>
          <a:xfrm>
            <a:off x="4493282" y="2431383"/>
            <a:ext cx="3515496" cy="3715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14" b="1" i="0" u="none" strike="noStrike" kern="1200" cap="none" spc="0" normalizeH="0" baseline="0" noProof="0" dirty="0" err="1">
                <a:ln>
                  <a:noFill/>
                </a:ln>
                <a:solidFill>
                  <a:srgbClr val="002060"/>
                </a:solidFill>
                <a:effectLst/>
                <a:uLnTx/>
                <a:uFillTx/>
                <a:latin typeface="Calibri"/>
                <a:ea typeface="+mn-ea"/>
                <a:cs typeface="+mn-cs"/>
              </a:rPr>
              <a:t>Vinculación</a:t>
            </a:r>
            <a:r>
              <a:rPr kumimoji="0" lang="nl-NL" sz="1814" b="1" i="0" u="none" strike="noStrike" kern="1200" cap="none" spc="0" normalizeH="0" baseline="0" noProof="0" dirty="0">
                <a:ln>
                  <a:noFill/>
                </a:ln>
                <a:solidFill>
                  <a:srgbClr val="002060"/>
                </a:solidFill>
                <a:effectLst/>
                <a:uLnTx/>
                <a:uFillTx/>
                <a:latin typeface="Calibri"/>
                <a:ea typeface="+mn-ea"/>
                <a:cs typeface="+mn-cs"/>
              </a:rPr>
              <a:t> </a:t>
            </a:r>
            <a:r>
              <a:rPr kumimoji="0" lang="nl-NL" sz="1814" b="1" i="0" u="none" strike="noStrike" kern="1200" cap="none" spc="0" normalizeH="0" baseline="0" noProof="0" dirty="0" err="1">
                <a:ln>
                  <a:noFill/>
                </a:ln>
                <a:solidFill>
                  <a:srgbClr val="002060"/>
                </a:solidFill>
                <a:effectLst/>
                <a:uLnTx/>
                <a:uFillTx/>
                <a:latin typeface="Calibri"/>
                <a:ea typeface="+mn-ea"/>
                <a:cs typeface="+mn-cs"/>
              </a:rPr>
              <a:t>directa</a:t>
            </a:r>
            <a:endParaRPr kumimoji="0" lang="nl-NL" sz="1814" b="1"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Tekstvak 12">
            <a:extLst>
              <a:ext uri="{FF2B5EF4-FFF2-40B4-BE49-F238E27FC236}">
                <a16:creationId xmlns:a16="http://schemas.microsoft.com/office/drawing/2014/main" id="{00163D35-8350-4B8D-9177-13C78530F02C}"/>
              </a:ext>
            </a:extLst>
          </p:cNvPr>
          <p:cNvSpPr txBox="1"/>
          <p:nvPr/>
        </p:nvSpPr>
        <p:spPr>
          <a:xfrm>
            <a:off x="4540184" y="3078874"/>
            <a:ext cx="3515496" cy="3715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14" b="1" i="0" u="none" strike="noStrike" kern="1200" cap="none" spc="0" normalizeH="0" baseline="0" noProof="0" dirty="0">
                <a:ln>
                  <a:noFill/>
                </a:ln>
                <a:solidFill>
                  <a:srgbClr val="002060"/>
                </a:solidFill>
                <a:effectLst/>
                <a:uLnTx/>
                <a:uFillTx/>
                <a:latin typeface="Calibri"/>
                <a:ea typeface="+mn-ea"/>
                <a:cs typeface="+mn-cs"/>
              </a:rPr>
              <a:t>en las </a:t>
            </a:r>
            <a:r>
              <a:rPr kumimoji="0" lang="nl-NL" sz="1814" b="1" i="0" u="none" strike="noStrike" kern="1200" cap="none" spc="0" normalizeH="0" baseline="0" noProof="0" dirty="0" err="1">
                <a:ln>
                  <a:noFill/>
                </a:ln>
                <a:solidFill>
                  <a:srgbClr val="002060"/>
                </a:solidFill>
                <a:effectLst/>
                <a:uLnTx/>
                <a:uFillTx/>
                <a:latin typeface="Calibri"/>
                <a:ea typeface="+mn-ea"/>
                <a:cs typeface="+mn-cs"/>
              </a:rPr>
              <a:t>negociaciones</a:t>
            </a:r>
            <a:r>
              <a:rPr kumimoji="0" lang="nl-NL" sz="1814" b="1" i="0" u="none" strike="noStrike" kern="1200" cap="none" spc="0" normalizeH="0" baseline="0" noProof="0" dirty="0">
                <a:ln>
                  <a:noFill/>
                </a:ln>
                <a:solidFill>
                  <a:srgbClr val="002060"/>
                </a:solidFill>
                <a:effectLst/>
                <a:uLnTx/>
                <a:uFillTx/>
                <a:latin typeface="Calibri"/>
                <a:ea typeface="+mn-ea"/>
                <a:cs typeface="+mn-cs"/>
              </a:rPr>
              <a:t> </a:t>
            </a:r>
            <a:r>
              <a:rPr kumimoji="0" lang="nl-NL" sz="1814" b="1" i="0" u="none" strike="noStrike" kern="1200" cap="none" spc="0" normalizeH="0" baseline="0" noProof="0" dirty="0" err="1">
                <a:ln>
                  <a:noFill/>
                </a:ln>
                <a:solidFill>
                  <a:srgbClr val="002060"/>
                </a:solidFill>
                <a:effectLst/>
                <a:uLnTx/>
                <a:uFillTx/>
                <a:latin typeface="Calibri"/>
                <a:ea typeface="+mn-ea"/>
                <a:cs typeface="+mn-cs"/>
              </a:rPr>
              <a:t>pesqueras</a:t>
            </a:r>
            <a:endParaRPr kumimoji="0" lang="nl-NL" sz="1814"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2" name="Afbeelding 11">
            <a:extLst>
              <a:ext uri="{FF2B5EF4-FFF2-40B4-BE49-F238E27FC236}">
                <a16:creationId xmlns:a16="http://schemas.microsoft.com/office/drawing/2014/main" id="{7E61C883-08A2-4B89-9DB4-16C2ACF9AEE5}"/>
              </a:ext>
            </a:extLst>
          </p:cNvPr>
          <p:cNvPicPr>
            <a:picLocks noChangeAspect="1"/>
          </p:cNvPicPr>
          <p:nvPr/>
        </p:nvPicPr>
        <p:blipFill>
          <a:blip r:embed="rId4"/>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1456434510"/>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31918EA-33AF-4E16-B04E-283BFFE6FC7D}"/>
              </a:ext>
            </a:extLst>
          </p:cNvPr>
          <p:cNvSpPr>
            <a:spLocks noGrp="1"/>
          </p:cNvSpPr>
          <p:nvPr>
            <p:ph type="body" sz="quarter" idx="10"/>
          </p:nvPr>
        </p:nvSpPr>
        <p:spPr/>
        <p:txBody>
          <a:bodyPr>
            <a:normAutofit lnSpcReduction="10000"/>
          </a:bodyPr>
          <a:lstStyle/>
          <a:p>
            <a:r>
              <a:rPr lang="nl-NL" dirty="0" err="1">
                <a:solidFill>
                  <a:srgbClr val="002060"/>
                </a:solidFill>
              </a:rPr>
              <a:t>Colaboración</a:t>
            </a:r>
            <a:r>
              <a:rPr lang="nl-NL" dirty="0">
                <a:solidFill>
                  <a:srgbClr val="002060"/>
                </a:solidFill>
              </a:rPr>
              <a:t> </a:t>
            </a:r>
            <a:r>
              <a:rPr lang="nl-NL" dirty="0" err="1">
                <a:solidFill>
                  <a:srgbClr val="002060"/>
                </a:solidFill>
              </a:rPr>
              <a:t>excelente</a:t>
            </a:r>
            <a:r>
              <a:rPr lang="nl-NL" dirty="0">
                <a:solidFill>
                  <a:srgbClr val="002060"/>
                </a:solidFill>
              </a:rPr>
              <a:t> con los EM y con Michel </a:t>
            </a:r>
            <a:r>
              <a:rPr lang="nl-NL" dirty="0" err="1">
                <a:solidFill>
                  <a:srgbClr val="002060"/>
                </a:solidFill>
              </a:rPr>
              <a:t>Barnier</a:t>
            </a:r>
            <a:r>
              <a:rPr lang="nl-NL" dirty="0">
                <a:solidFill>
                  <a:srgbClr val="002060"/>
                </a:solidFill>
              </a:rPr>
              <a:t> y </a:t>
            </a:r>
            <a:r>
              <a:rPr lang="nl-NL" dirty="0" err="1">
                <a:solidFill>
                  <a:srgbClr val="002060"/>
                </a:solidFill>
              </a:rPr>
              <a:t>su</a:t>
            </a:r>
            <a:r>
              <a:rPr lang="nl-NL" dirty="0">
                <a:solidFill>
                  <a:srgbClr val="002060"/>
                </a:solidFill>
              </a:rPr>
              <a:t> </a:t>
            </a:r>
            <a:r>
              <a:rPr lang="nl-NL" dirty="0" err="1">
                <a:solidFill>
                  <a:srgbClr val="002060"/>
                </a:solidFill>
              </a:rPr>
              <a:t>équipo</a:t>
            </a:r>
            <a:endParaRPr lang="nl-NL" dirty="0">
              <a:solidFill>
                <a:srgbClr val="002060"/>
              </a:solidFill>
            </a:endParaRPr>
          </a:p>
          <a:p>
            <a:r>
              <a:rPr lang="nl-NL" dirty="0">
                <a:solidFill>
                  <a:srgbClr val="002060"/>
                </a:solidFill>
              </a:rPr>
              <a:t>El </a:t>
            </a:r>
            <a:r>
              <a:rPr lang="nl-NL" dirty="0" err="1">
                <a:solidFill>
                  <a:srgbClr val="002060"/>
                </a:solidFill>
              </a:rPr>
              <a:t>tema</a:t>
            </a:r>
            <a:r>
              <a:rPr lang="nl-NL" dirty="0">
                <a:solidFill>
                  <a:srgbClr val="002060"/>
                </a:solidFill>
              </a:rPr>
              <a:t> de la </a:t>
            </a:r>
            <a:r>
              <a:rPr lang="nl-NL" dirty="0" err="1">
                <a:solidFill>
                  <a:srgbClr val="002060"/>
                </a:solidFill>
              </a:rPr>
              <a:t>pesca</a:t>
            </a:r>
            <a:r>
              <a:rPr lang="nl-NL" dirty="0">
                <a:solidFill>
                  <a:srgbClr val="002060"/>
                </a:solidFill>
              </a:rPr>
              <a:t> se </a:t>
            </a:r>
            <a:r>
              <a:rPr lang="nl-NL" dirty="0" err="1">
                <a:solidFill>
                  <a:srgbClr val="002060"/>
                </a:solidFill>
              </a:rPr>
              <a:t>ve</a:t>
            </a:r>
            <a:r>
              <a:rPr lang="nl-NL" dirty="0">
                <a:solidFill>
                  <a:srgbClr val="002060"/>
                </a:solidFill>
              </a:rPr>
              <a:t> </a:t>
            </a:r>
            <a:r>
              <a:rPr lang="nl-NL" dirty="0" err="1">
                <a:solidFill>
                  <a:srgbClr val="002060"/>
                </a:solidFill>
              </a:rPr>
              <a:t>muy</a:t>
            </a:r>
            <a:r>
              <a:rPr lang="nl-NL" dirty="0">
                <a:solidFill>
                  <a:srgbClr val="002060"/>
                </a:solidFill>
              </a:rPr>
              <a:t> </a:t>
            </a:r>
            <a:r>
              <a:rPr lang="nl-NL" dirty="0" err="1">
                <a:solidFill>
                  <a:srgbClr val="002060"/>
                </a:solidFill>
              </a:rPr>
              <a:t>bien</a:t>
            </a:r>
            <a:r>
              <a:rPr lang="nl-NL" dirty="0">
                <a:solidFill>
                  <a:srgbClr val="002060"/>
                </a:solidFill>
              </a:rPr>
              <a:t> en el dossier de Brexit y ha </a:t>
            </a:r>
            <a:r>
              <a:rPr lang="nl-NL" dirty="0" err="1">
                <a:solidFill>
                  <a:srgbClr val="002060"/>
                </a:solidFill>
              </a:rPr>
              <a:t>recibido</a:t>
            </a:r>
            <a:r>
              <a:rPr lang="nl-NL" dirty="0">
                <a:solidFill>
                  <a:srgbClr val="002060"/>
                </a:solidFill>
              </a:rPr>
              <a:t> </a:t>
            </a:r>
            <a:r>
              <a:rPr lang="nl-NL" dirty="0" err="1">
                <a:solidFill>
                  <a:srgbClr val="002060"/>
                </a:solidFill>
              </a:rPr>
              <a:t>mucha</a:t>
            </a:r>
            <a:r>
              <a:rPr lang="nl-NL" dirty="0">
                <a:solidFill>
                  <a:srgbClr val="002060"/>
                </a:solidFill>
              </a:rPr>
              <a:t> </a:t>
            </a:r>
            <a:r>
              <a:rPr lang="nl-NL" dirty="0" err="1">
                <a:solidFill>
                  <a:srgbClr val="002060"/>
                </a:solidFill>
              </a:rPr>
              <a:t>atención</a:t>
            </a:r>
            <a:r>
              <a:rPr lang="nl-NL" dirty="0">
                <a:solidFill>
                  <a:srgbClr val="002060"/>
                </a:solidFill>
              </a:rPr>
              <a:t>, y </a:t>
            </a:r>
            <a:r>
              <a:rPr lang="nl-NL" dirty="0" err="1">
                <a:solidFill>
                  <a:srgbClr val="002060"/>
                </a:solidFill>
              </a:rPr>
              <a:t>todavia</a:t>
            </a:r>
            <a:r>
              <a:rPr lang="nl-NL" dirty="0">
                <a:solidFill>
                  <a:srgbClr val="002060"/>
                </a:solidFill>
              </a:rPr>
              <a:t> la </a:t>
            </a:r>
            <a:r>
              <a:rPr lang="nl-NL" dirty="0" err="1">
                <a:solidFill>
                  <a:srgbClr val="002060"/>
                </a:solidFill>
              </a:rPr>
              <a:t>tiene</a:t>
            </a:r>
            <a:r>
              <a:rPr lang="nl-NL" dirty="0">
                <a:solidFill>
                  <a:srgbClr val="002060"/>
                </a:solidFill>
              </a:rPr>
              <a:t> </a:t>
            </a:r>
            <a:br>
              <a:rPr lang="nl-NL" dirty="0">
                <a:solidFill>
                  <a:srgbClr val="002060"/>
                </a:solidFill>
              </a:rPr>
            </a:br>
            <a:endParaRPr lang="nl-NL" dirty="0">
              <a:solidFill>
                <a:srgbClr val="002060"/>
              </a:solidFill>
            </a:endParaRPr>
          </a:p>
          <a:p>
            <a:pPr marL="0" indent="0" algn="ctr">
              <a:buNone/>
            </a:pPr>
            <a:r>
              <a:rPr lang="en-IE" sz="2903" dirty="0">
                <a:solidFill>
                  <a:srgbClr val="002060"/>
                </a:solidFill>
                <a:cs typeface="Arial" panose="020B0604020202020204" pitchFamily="34" charset="0"/>
              </a:rPr>
              <a:t>1. El </a:t>
            </a:r>
            <a:r>
              <a:rPr lang="en-IE" sz="2903" dirty="0" err="1">
                <a:solidFill>
                  <a:srgbClr val="002060"/>
                </a:solidFill>
                <a:cs typeface="Arial" panose="020B0604020202020204" pitchFamily="34" charset="0"/>
              </a:rPr>
              <a:t>mandato</a:t>
            </a:r>
            <a:r>
              <a:rPr lang="en-IE" sz="2903" dirty="0">
                <a:solidFill>
                  <a:srgbClr val="002060"/>
                </a:solidFill>
                <a:cs typeface="Arial" panose="020B0604020202020204" pitchFamily="34" charset="0"/>
              </a:rPr>
              <a:t> del </a:t>
            </a:r>
            <a:r>
              <a:rPr lang="en-IE" sz="2903" dirty="0" err="1">
                <a:solidFill>
                  <a:srgbClr val="002060"/>
                </a:solidFill>
                <a:cs typeface="Arial" panose="020B0604020202020204" pitchFamily="34" charset="0"/>
              </a:rPr>
              <a:t>Consejo</a:t>
            </a:r>
            <a:r>
              <a:rPr lang="en-IE" sz="2903" dirty="0">
                <a:solidFill>
                  <a:srgbClr val="002060"/>
                </a:solidFill>
                <a:cs typeface="Arial" panose="020B0604020202020204" pitchFamily="34" charset="0"/>
              </a:rPr>
              <a:t> </a:t>
            </a:r>
            <a:r>
              <a:rPr lang="en-IE" sz="2903" dirty="0" err="1">
                <a:solidFill>
                  <a:srgbClr val="002060"/>
                </a:solidFill>
                <a:cs typeface="Arial" panose="020B0604020202020204" pitchFamily="34" charset="0"/>
              </a:rPr>
              <a:t>Europeo</a:t>
            </a:r>
            <a:r>
              <a:rPr lang="en-IE" sz="2903" dirty="0">
                <a:solidFill>
                  <a:srgbClr val="002060"/>
                </a:solidFill>
                <a:cs typeface="Arial" panose="020B0604020202020204" pitchFamily="34" charset="0"/>
              </a:rPr>
              <a:t> para </a:t>
            </a:r>
            <a:r>
              <a:rPr lang="en-IE" sz="2903" dirty="0" err="1">
                <a:solidFill>
                  <a:srgbClr val="002060"/>
                </a:solidFill>
                <a:cs typeface="Arial" panose="020B0604020202020204" pitchFamily="34" charset="0"/>
              </a:rPr>
              <a:t>Barnier</a:t>
            </a:r>
            <a:r>
              <a:rPr lang="en-IE" sz="2903" dirty="0">
                <a:solidFill>
                  <a:srgbClr val="002060"/>
                </a:solidFill>
                <a:cs typeface="Arial" panose="020B0604020202020204" pitchFamily="34" charset="0"/>
              </a:rPr>
              <a:t> (</a:t>
            </a:r>
            <a:r>
              <a:rPr lang="en-IE" sz="2903" dirty="0" err="1">
                <a:solidFill>
                  <a:srgbClr val="002060"/>
                </a:solidFill>
                <a:cs typeface="Arial" panose="020B0604020202020204" pitchFamily="34" charset="0"/>
              </a:rPr>
              <a:t>Marzo</a:t>
            </a:r>
            <a:r>
              <a:rPr lang="en-IE" sz="2903" dirty="0">
                <a:solidFill>
                  <a:srgbClr val="002060"/>
                </a:solidFill>
                <a:cs typeface="Arial" panose="020B0604020202020204" pitchFamily="34" charset="0"/>
              </a:rPr>
              <a:t> 2018) dice:</a:t>
            </a:r>
            <a:br>
              <a:rPr lang="en-IE" sz="2903" dirty="0">
                <a:solidFill>
                  <a:srgbClr val="002060"/>
                </a:solidFill>
                <a:cs typeface="Arial" panose="020B0604020202020204" pitchFamily="34" charset="0"/>
              </a:rPr>
            </a:br>
            <a:br>
              <a:rPr lang="en-IE" sz="2903" dirty="0">
                <a:solidFill>
                  <a:srgbClr val="002060"/>
                </a:solidFill>
                <a:cs typeface="Arial" panose="020B0604020202020204" pitchFamily="34" charset="0"/>
              </a:rPr>
            </a:br>
            <a:r>
              <a:rPr lang="en-IE" sz="2800" i="1" dirty="0">
                <a:solidFill>
                  <a:srgbClr val="002060"/>
                </a:solidFill>
                <a:cs typeface="Arial" panose="020B0604020202020204" pitchFamily="34" charset="0"/>
              </a:rPr>
              <a:t>“</a:t>
            </a:r>
            <a:r>
              <a:rPr lang="es-ES" sz="2800" i="1" u="sng" dirty="0">
                <a:solidFill>
                  <a:srgbClr val="002060"/>
                </a:solidFill>
              </a:rPr>
              <a:t>en el contexto general del acuerdo de libre comercio</a:t>
            </a:r>
            <a:r>
              <a:rPr lang="es-ES" sz="2800" i="1" dirty="0">
                <a:solidFill>
                  <a:srgbClr val="002060"/>
                </a:solidFill>
              </a:rPr>
              <a:t>, </a:t>
            </a:r>
            <a:br>
              <a:rPr lang="es-ES" sz="2800" i="1" dirty="0">
                <a:solidFill>
                  <a:srgbClr val="002060"/>
                </a:solidFill>
              </a:rPr>
            </a:br>
            <a:r>
              <a:rPr lang="es-ES" sz="2800" i="1" dirty="0">
                <a:solidFill>
                  <a:srgbClr val="002060"/>
                </a:solidFill>
              </a:rPr>
              <a:t>debe mantenerse el acceso recíproco </a:t>
            </a:r>
            <a:r>
              <a:rPr lang="es-ES" sz="2800" i="1" u="sng" dirty="0">
                <a:solidFill>
                  <a:srgbClr val="002060"/>
                </a:solidFill>
              </a:rPr>
              <a:t>existente</a:t>
            </a:r>
            <a:r>
              <a:rPr lang="es-ES" sz="2800" i="1" dirty="0">
                <a:solidFill>
                  <a:srgbClr val="002060"/>
                </a:solidFill>
              </a:rPr>
              <a:t> </a:t>
            </a:r>
            <a:br>
              <a:rPr lang="es-ES" sz="2800" i="1" dirty="0">
                <a:solidFill>
                  <a:srgbClr val="002060"/>
                </a:solidFill>
              </a:rPr>
            </a:br>
            <a:r>
              <a:rPr lang="es-ES" sz="2800" i="1" dirty="0">
                <a:solidFill>
                  <a:srgbClr val="002060"/>
                </a:solidFill>
              </a:rPr>
              <a:t>a las aguas y recursos pesqueros”</a:t>
            </a:r>
            <a:r>
              <a:rPr lang="en-IE" sz="2903" dirty="0">
                <a:solidFill>
                  <a:srgbClr val="002060"/>
                </a:solidFill>
                <a:cs typeface="Arial" panose="020B0604020202020204" pitchFamily="34" charset="0"/>
              </a:rPr>
              <a:t>	</a:t>
            </a:r>
          </a:p>
          <a:p>
            <a:pPr marL="0" indent="0">
              <a:buNone/>
            </a:pPr>
            <a:endParaRPr lang="nl-NL" dirty="0">
              <a:solidFill>
                <a:srgbClr val="002060"/>
              </a:solidFill>
            </a:endParaRPr>
          </a:p>
          <a:p>
            <a:pPr marL="0" indent="0">
              <a:buNone/>
            </a:pPr>
            <a:endParaRPr lang="nl-NL" dirty="0"/>
          </a:p>
        </p:txBody>
      </p:sp>
      <p:sp>
        <p:nvSpPr>
          <p:cNvPr id="3" name="Titel 2">
            <a:extLst>
              <a:ext uri="{FF2B5EF4-FFF2-40B4-BE49-F238E27FC236}">
                <a16:creationId xmlns:a16="http://schemas.microsoft.com/office/drawing/2014/main" id="{3B4D76C3-2D5F-4502-90DF-767C69E45582}"/>
              </a:ext>
            </a:extLst>
          </p:cNvPr>
          <p:cNvSpPr>
            <a:spLocks noGrp="1"/>
          </p:cNvSpPr>
          <p:nvPr>
            <p:ph type="title"/>
          </p:nvPr>
        </p:nvSpPr>
        <p:spPr>
          <a:xfrm>
            <a:off x="444708" y="7"/>
            <a:ext cx="10876694" cy="1142039"/>
          </a:xfrm>
        </p:spPr>
        <p:txBody>
          <a:bodyPr>
            <a:normAutofit/>
          </a:bodyPr>
          <a:lstStyle/>
          <a:p>
            <a:r>
              <a:rPr lang="nl-NL" sz="3600" b="1" dirty="0">
                <a:solidFill>
                  <a:srgbClr val="C00000"/>
                </a:solidFill>
              </a:rPr>
              <a:t>	Que </a:t>
            </a:r>
            <a:r>
              <a:rPr lang="nl-NL" sz="3600" b="1" dirty="0" err="1">
                <a:solidFill>
                  <a:srgbClr val="C00000"/>
                </a:solidFill>
              </a:rPr>
              <a:t>hemos</a:t>
            </a:r>
            <a:r>
              <a:rPr lang="nl-NL" sz="3600" b="1" dirty="0">
                <a:solidFill>
                  <a:srgbClr val="C00000"/>
                </a:solidFill>
              </a:rPr>
              <a:t> </a:t>
            </a:r>
            <a:r>
              <a:rPr lang="nl-NL" sz="3600" b="1" dirty="0" err="1">
                <a:solidFill>
                  <a:srgbClr val="C00000"/>
                </a:solidFill>
              </a:rPr>
              <a:t>logrado</a:t>
            </a:r>
            <a:r>
              <a:rPr lang="nl-NL" sz="3600" b="1" dirty="0">
                <a:solidFill>
                  <a:srgbClr val="C00000"/>
                </a:solidFill>
              </a:rPr>
              <a:t> </a:t>
            </a:r>
            <a:r>
              <a:rPr lang="nl-NL" sz="3600" b="1" dirty="0" err="1">
                <a:solidFill>
                  <a:srgbClr val="C00000"/>
                </a:solidFill>
              </a:rPr>
              <a:t>hasta</a:t>
            </a:r>
            <a:r>
              <a:rPr lang="nl-NL" sz="3600" b="1" dirty="0">
                <a:solidFill>
                  <a:srgbClr val="C00000"/>
                </a:solidFill>
              </a:rPr>
              <a:t> </a:t>
            </a:r>
            <a:r>
              <a:rPr lang="nl-NL" sz="3600" b="1" dirty="0" err="1">
                <a:solidFill>
                  <a:srgbClr val="C00000"/>
                </a:solidFill>
              </a:rPr>
              <a:t>ahora</a:t>
            </a:r>
            <a:r>
              <a:rPr lang="nl-NL" sz="3600" b="1" dirty="0">
                <a:solidFill>
                  <a:srgbClr val="C00000"/>
                </a:solidFill>
              </a:rPr>
              <a:t>?</a:t>
            </a:r>
            <a:endParaRPr lang="es-ES" sz="3600" dirty="0">
              <a:solidFill>
                <a:srgbClr val="C00000"/>
              </a:solidFill>
            </a:endParaRPr>
          </a:p>
        </p:txBody>
      </p:sp>
      <p:pic>
        <p:nvPicPr>
          <p:cNvPr id="4" name="Afbeelding 3">
            <a:extLst>
              <a:ext uri="{FF2B5EF4-FFF2-40B4-BE49-F238E27FC236}">
                <a16:creationId xmlns:a16="http://schemas.microsoft.com/office/drawing/2014/main" id="{694EDD4B-2A52-487E-994B-8851DAD7C738}"/>
              </a:ext>
            </a:extLst>
          </p:cNvPr>
          <p:cNvPicPr>
            <a:picLocks noChangeAspect="1"/>
          </p:cNvPicPr>
          <p:nvPr/>
        </p:nvPicPr>
        <p:blipFill>
          <a:blip r:embed="rId2"/>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4049687026"/>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B5DEF47-F376-4351-8CB3-F8435418CCD6}"/>
              </a:ext>
            </a:extLst>
          </p:cNvPr>
          <p:cNvPicPr>
            <a:picLocks noChangeAspect="1"/>
          </p:cNvPicPr>
          <p:nvPr/>
        </p:nvPicPr>
        <p:blipFill>
          <a:blip r:embed="rId2"/>
          <a:stretch>
            <a:fillRect/>
          </a:stretch>
        </p:blipFill>
        <p:spPr>
          <a:xfrm>
            <a:off x="0" y="-23482"/>
            <a:ext cx="9009641" cy="6904963"/>
          </a:xfrm>
          <a:prstGeom prst="rect">
            <a:avLst/>
          </a:prstGeom>
        </p:spPr>
      </p:pic>
      <p:sp>
        <p:nvSpPr>
          <p:cNvPr id="10" name="Ovaal 9">
            <a:extLst>
              <a:ext uri="{FF2B5EF4-FFF2-40B4-BE49-F238E27FC236}">
                <a16:creationId xmlns:a16="http://schemas.microsoft.com/office/drawing/2014/main" id="{A30D7FC5-1EA0-4F27-8ACF-FE423EF7DBB5}"/>
              </a:ext>
            </a:extLst>
          </p:cNvPr>
          <p:cNvSpPr/>
          <p:nvPr/>
        </p:nvSpPr>
        <p:spPr>
          <a:xfrm>
            <a:off x="-18963" y="3886246"/>
            <a:ext cx="2547516" cy="78385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7574" rtl="0" eaLnBrk="1" fontAlgn="auto" latinLnBrk="0" hangingPunct="1">
              <a:lnSpc>
                <a:spcPct val="100000"/>
              </a:lnSpc>
              <a:spcBef>
                <a:spcPts val="0"/>
              </a:spcBef>
              <a:spcAft>
                <a:spcPts val="0"/>
              </a:spcAft>
              <a:buClrTx/>
              <a:buSzTx/>
              <a:buFontTx/>
              <a:buNone/>
              <a:tabLst/>
              <a:defRPr/>
            </a:pPr>
            <a:endParaRPr kumimoji="0" lang="es-ES" sz="1633" b="0" i="0" u="none" strike="noStrike" kern="1200" cap="none" spc="0" normalizeH="0" baseline="0" noProof="0">
              <a:ln>
                <a:noFill/>
              </a:ln>
              <a:solidFill>
                <a:prstClr val="white"/>
              </a:solidFill>
              <a:effectLst/>
              <a:uLnTx/>
              <a:uFillTx/>
              <a:latin typeface="Calibri"/>
              <a:ea typeface="+mn-ea"/>
              <a:cs typeface="+mn-cs"/>
            </a:endParaRPr>
          </a:p>
        </p:txBody>
      </p:sp>
      <p:sp>
        <p:nvSpPr>
          <p:cNvPr id="11" name="Tekstvak 10">
            <a:extLst>
              <a:ext uri="{FF2B5EF4-FFF2-40B4-BE49-F238E27FC236}">
                <a16:creationId xmlns:a16="http://schemas.microsoft.com/office/drawing/2014/main" id="{35B7C839-772F-424B-82BA-B8521CB10C2D}"/>
              </a:ext>
            </a:extLst>
          </p:cNvPr>
          <p:cNvSpPr txBox="1"/>
          <p:nvPr/>
        </p:nvSpPr>
        <p:spPr>
          <a:xfrm>
            <a:off x="9059057" y="1273412"/>
            <a:ext cx="3048000" cy="3108543"/>
          </a:xfrm>
          <a:prstGeom prst="rect">
            <a:avLst/>
          </a:prstGeom>
          <a:solidFill>
            <a:schemeClr val="accent1">
              <a:lumMod val="20000"/>
              <a:lumOff val="80000"/>
            </a:schemeClr>
          </a:solidFill>
          <a:ln w="28575">
            <a:solidFill>
              <a:srgbClr val="002060"/>
            </a:solidFill>
          </a:ln>
        </p:spPr>
        <p:txBody>
          <a:bodyPr wrap="square" rtlCol="0">
            <a:spAutoFit/>
          </a:bodyPr>
          <a:lstStyle/>
          <a:p>
            <a:pPr marL="0" marR="0" lvl="0" indent="0" algn="ctr" defTabSz="407574"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alibri"/>
                <a:ea typeface="+mn-ea"/>
                <a:cs typeface="+mn-cs"/>
              </a:rPr>
              <a:t>2.	El marco de </a:t>
            </a:r>
          </a:p>
          <a:p>
            <a:pPr marL="0" marR="0" lvl="0" indent="0" algn="ctr" defTabSz="407574"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alibri"/>
                <a:ea typeface="+mn-ea"/>
                <a:cs typeface="+mn-cs"/>
              </a:rPr>
              <a:t>Michel Barnier </a:t>
            </a:r>
          </a:p>
          <a:p>
            <a:pPr marL="0" marR="0" lvl="0" indent="0" algn="ctr" defTabSz="407574"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alibri"/>
                <a:ea typeface="+mn-ea"/>
                <a:cs typeface="+mn-cs"/>
              </a:rPr>
              <a:t>para las negociaciones </a:t>
            </a:r>
          </a:p>
          <a:p>
            <a:pPr marL="0" marR="0" lvl="0" indent="0" algn="ctr" defTabSz="407574" rtl="0" eaLnBrk="1" fontAlgn="auto" latinLnBrk="0" hangingPunct="1">
              <a:lnSpc>
                <a:spcPct val="100000"/>
              </a:lnSpc>
              <a:spcBef>
                <a:spcPts val="0"/>
              </a:spcBef>
              <a:spcAft>
                <a:spcPts val="0"/>
              </a:spcAft>
              <a:buClrTx/>
              <a:buSzTx/>
              <a:buFontTx/>
              <a:buNone/>
              <a:tabLst/>
              <a:defRPr/>
            </a:pPr>
            <a:r>
              <a:rPr lang="es-ES" sz="2800" dirty="0">
                <a:solidFill>
                  <a:srgbClr val="002060"/>
                </a:solidFill>
                <a:latin typeface="Calibri"/>
              </a:rPr>
              <a:t>del </a:t>
            </a:r>
            <a:r>
              <a:rPr lang="es-ES" sz="2800" dirty="0" err="1">
                <a:solidFill>
                  <a:srgbClr val="002060"/>
                </a:solidFill>
                <a:latin typeface="Calibri"/>
              </a:rPr>
              <a:t>partenario</a:t>
            </a:r>
            <a:r>
              <a:rPr lang="es-ES" sz="2800" dirty="0">
                <a:solidFill>
                  <a:srgbClr val="002060"/>
                </a:solidFill>
                <a:latin typeface="Calibri"/>
              </a:rPr>
              <a:t> futuro entre </a:t>
            </a:r>
            <a:br>
              <a:rPr lang="es-ES" sz="2800" dirty="0">
                <a:solidFill>
                  <a:srgbClr val="002060"/>
                </a:solidFill>
                <a:latin typeface="Calibri"/>
              </a:rPr>
            </a:br>
            <a:r>
              <a:rPr lang="es-ES" sz="2800" dirty="0">
                <a:solidFill>
                  <a:srgbClr val="002060"/>
                </a:solidFill>
                <a:latin typeface="Calibri"/>
              </a:rPr>
              <a:t>UE y RU</a:t>
            </a:r>
            <a:endParaRPr kumimoji="0" lang="es-ES" sz="1633"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Afbeelding 5">
            <a:extLst>
              <a:ext uri="{FF2B5EF4-FFF2-40B4-BE49-F238E27FC236}">
                <a16:creationId xmlns:a16="http://schemas.microsoft.com/office/drawing/2014/main" id="{0CE0DAFE-D31B-45AD-A1B3-D122E11BECB3}"/>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360774926"/>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7CF7FA7-05AE-4D06-8A25-683D75EE2344}"/>
              </a:ext>
            </a:extLst>
          </p:cNvPr>
          <p:cNvSpPr>
            <a:spLocks noGrp="1"/>
          </p:cNvSpPr>
          <p:nvPr>
            <p:ph type="title"/>
          </p:nvPr>
        </p:nvSpPr>
        <p:spPr>
          <a:xfrm>
            <a:off x="859436" y="97"/>
            <a:ext cx="10919634" cy="1142009"/>
          </a:xfrm>
        </p:spPr>
        <p:txBody>
          <a:bodyPr>
            <a:normAutofit/>
          </a:bodyPr>
          <a:lstStyle/>
          <a:p>
            <a:r>
              <a:rPr lang="en-US" sz="3200" b="1" dirty="0">
                <a:solidFill>
                  <a:srgbClr val="C00000"/>
                </a:solidFill>
              </a:rPr>
              <a:t>3.	La </a:t>
            </a:r>
            <a:r>
              <a:rPr lang="en-US" sz="3200" b="1" dirty="0" err="1">
                <a:solidFill>
                  <a:srgbClr val="C00000"/>
                </a:solidFill>
              </a:rPr>
              <a:t>Declaración</a:t>
            </a:r>
            <a:r>
              <a:rPr lang="en-US" sz="3200" b="1" dirty="0">
                <a:solidFill>
                  <a:srgbClr val="C00000"/>
                </a:solidFill>
              </a:rPr>
              <a:t> </a:t>
            </a:r>
            <a:r>
              <a:rPr lang="en-US" sz="3200" b="1" dirty="0" err="1">
                <a:solidFill>
                  <a:srgbClr val="C00000"/>
                </a:solidFill>
              </a:rPr>
              <a:t>politica</a:t>
            </a:r>
            <a:r>
              <a:rPr lang="en-US" sz="3200" b="1" dirty="0">
                <a:solidFill>
                  <a:srgbClr val="C00000"/>
                </a:solidFill>
              </a:rPr>
              <a:t> </a:t>
            </a:r>
            <a:r>
              <a:rPr lang="en-US" sz="3200" b="1" dirty="0" err="1">
                <a:solidFill>
                  <a:srgbClr val="C00000"/>
                </a:solidFill>
              </a:rPr>
              <a:t>sobre</a:t>
            </a:r>
            <a:r>
              <a:rPr lang="en-US" sz="3200" b="1" dirty="0">
                <a:solidFill>
                  <a:srgbClr val="C00000"/>
                </a:solidFill>
              </a:rPr>
              <a:t> la </a:t>
            </a:r>
            <a:r>
              <a:rPr lang="en-US" sz="3200" b="1" dirty="0" err="1">
                <a:solidFill>
                  <a:srgbClr val="C00000"/>
                </a:solidFill>
              </a:rPr>
              <a:t>relación</a:t>
            </a:r>
            <a:r>
              <a:rPr lang="en-US" sz="3200" b="1" dirty="0">
                <a:solidFill>
                  <a:srgbClr val="C00000"/>
                </a:solidFill>
              </a:rPr>
              <a:t> </a:t>
            </a:r>
            <a:r>
              <a:rPr lang="en-US" sz="3200" b="1" dirty="0" err="1">
                <a:solidFill>
                  <a:srgbClr val="C00000"/>
                </a:solidFill>
              </a:rPr>
              <a:t>futura</a:t>
            </a:r>
            <a:endParaRPr lang="es-ES" sz="3200" b="1" dirty="0">
              <a:solidFill>
                <a:srgbClr val="C00000"/>
              </a:solidFill>
            </a:endParaRPr>
          </a:p>
        </p:txBody>
      </p:sp>
      <p:pic>
        <p:nvPicPr>
          <p:cNvPr id="4" name="Afbeelding 3">
            <a:extLst>
              <a:ext uri="{FF2B5EF4-FFF2-40B4-BE49-F238E27FC236}">
                <a16:creationId xmlns:a16="http://schemas.microsoft.com/office/drawing/2014/main" id="{2030D366-69FF-44CF-B54C-9E2D5CFC50A1}"/>
              </a:ext>
            </a:extLst>
          </p:cNvPr>
          <p:cNvPicPr>
            <a:picLocks noChangeAspect="1"/>
          </p:cNvPicPr>
          <p:nvPr/>
        </p:nvPicPr>
        <p:blipFill>
          <a:blip r:embed="rId2"/>
          <a:stretch>
            <a:fillRect/>
          </a:stretch>
        </p:blipFill>
        <p:spPr>
          <a:xfrm>
            <a:off x="11225719" y="6274464"/>
            <a:ext cx="719846" cy="583535"/>
          </a:xfrm>
          <a:prstGeom prst="rect">
            <a:avLst/>
          </a:prstGeom>
        </p:spPr>
      </p:pic>
      <p:pic>
        <p:nvPicPr>
          <p:cNvPr id="6" name="Afbeelding 5">
            <a:extLst>
              <a:ext uri="{FF2B5EF4-FFF2-40B4-BE49-F238E27FC236}">
                <a16:creationId xmlns:a16="http://schemas.microsoft.com/office/drawing/2014/main" id="{5DF9826D-8100-4F30-B545-188FEECB23BD}"/>
              </a:ext>
            </a:extLst>
          </p:cNvPr>
          <p:cNvPicPr>
            <a:picLocks noChangeAspect="1"/>
          </p:cNvPicPr>
          <p:nvPr/>
        </p:nvPicPr>
        <p:blipFill>
          <a:blip r:embed="rId3"/>
          <a:stretch>
            <a:fillRect/>
          </a:stretch>
        </p:blipFill>
        <p:spPr>
          <a:xfrm>
            <a:off x="1290577" y="1059735"/>
            <a:ext cx="9447772" cy="5798168"/>
          </a:xfrm>
          <a:prstGeom prst="rect">
            <a:avLst/>
          </a:prstGeom>
        </p:spPr>
      </p:pic>
      <p:sp>
        <p:nvSpPr>
          <p:cNvPr id="3" name="Rechthoek: afgeronde hoeken 2">
            <a:extLst>
              <a:ext uri="{FF2B5EF4-FFF2-40B4-BE49-F238E27FC236}">
                <a16:creationId xmlns:a16="http://schemas.microsoft.com/office/drawing/2014/main" id="{32E7AF7E-179A-4B3C-9F5B-C5DD55ED8907}"/>
              </a:ext>
            </a:extLst>
          </p:cNvPr>
          <p:cNvSpPr/>
          <p:nvPr/>
        </p:nvSpPr>
        <p:spPr>
          <a:xfrm>
            <a:off x="1247460" y="4632556"/>
            <a:ext cx="9355947" cy="108395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45646810"/>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3D208A6-A616-404A-BB43-A0AB4442B57C}"/>
              </a:ext>
            </a:extLst>
          </p:cNvPr>
          <p:cNvSpPr>
            <a:spLocks noGrp="1"/>
          </p:cNvSpPr>
          <p:nvPr>
            <p:ph type="title"/>
          </p:nvPr>
        </p:nvSpPr>
        <p:spPr>
          <a:xfrm>
            <a:off x="410156" y="271318"/>
            <a:ext cx="10880414" cy="1279154"/>
          </a:xfrm>
        </p:spPr>
        <p:txBody>
          <a:bodyPr>
            <a:normAutofit fontScale="90000"/>
          </a:bodyPr>
          <a:lstStyle/>
          <a:p>
            <a:pPr algn="ctr"/>
            <a:r>
              <a:rPr lang="en-US" sz="3600" b="1" dirty="0">
                <a:solidFill>
                  <a:srgbClr val="C00000"/>
                </a:solidFill>
              </a:rPr>
              <a:t>4. </a:t>
            </a:r>
            <a:r>
              <a:rPr lang="en-US" sz="3600" b="1" dirty="0" err="1">
                <a:solidFill>
                  <a:srgbClr val="C00000"/>
                </a:solidFill>
              </a:rPr>
              <a:t>Declaración</a:t>
            </a:r>
            <a:r>
              <a:rPr lang="en-US" sz="3600" b="1" dirty="0">
                <a:solidFill>
                  <a:srgbClr val="C00000"/>
                </a:solidFill>
              </a:rPr>
              <a:t> unilateral del </a:t>
            </a:r>
            <a:r>
              <a:rPr lang="en-US" sz="3600" b="1" dirty="0" err="1">
                <a:solidFill>
                  <a:srgbClr val="C00000"/>
                </a:solidFill>
              </a:rPr>
              <a:t>Consejo</a:t>
            </a:r>
            <a:r>
              <a:rPr lang="en-US" sz="3600" b="1" dirty="0">
                <a:solidFill>
                  <a:srgbClr val="C00000"/>
                </a:solidFill>
              </a:rPr>
              <a:t> </a:t>
            </a:r>
            <a:r>
              <a:rPr lang="en-US" sz="3600" b="1" dirty="0" err="1">
                <a:solidFill>
                  <a:srgbClr val="C00000"/>
                </a:solidFill>
              </a:rPr>
              <a:t>Europeo</a:t>
            </a:r>
            <a:r>
              <a:rPr lang="en-US" sz="3600" b="1" dirty="0">
                <a:solidFill>
                  <a:srgbClr val="C00000"/>
                </a:solidFill>
              </a:rPr>
              <a:t> </a:t>
            </a:r>
            <a:r>
              <a:rPr lang="en-US" sz="3600" b="1" dirty="0" err="1">
                <a:solidFill>
                  <a:srgbClr val="C00000"/>
                </a:solidFill>
              </a:rPr>
              <a:t>cuando</a:t>
            </a:r>
            <a:r>
              <a:rPr lang="en-US" sz="3600" b="1" dirty="0">
                <a:solidFill>
                  <a:srgbClr val="C00000"/>
                </a:solidFill>
              </a:rPr>
              <a:t> </a:t>
            </a:r>
            <a:r>
              <a:rPr lang="en-US" sz="3600" b="1" dirty="0" err="1">
                <a:solidFill>
                  <a:srgbClr val="C00000"/>
                </a:solidFill>
              </a:rPr>
              <a:t>aprobó</a:t>
            </a:r>
            <a:r>
              <a:rPr lang="en-US" sz="3600" b="1" dirty="0">
                <a:solidFill>
                  <a:srgbClr val="C00000"/>
                </a:solidFill>
              </a:rPr>
              <a:t> el       </a:t>
            </a:r>
            <a:r>
              <a:rPr lang="en-US" sz="3600" b="1" dirty="0" err="1">
                <a:solidFill>
                  <a:srgbClr val="C00000"/>
                </a:solidFill>
              </a:rPr>
              <a:t>Acuerdo</a:t>
            </a:r>
            <a:r>
              <a:rPr lang="en-US" sz="3600" b="1" dirty="0">
                <a:solidFill>
                  <a:srgbClr val="C00000"/>
                </a:solidFill>
              </a:rPr>
              <a:t> de </a:t>
            </a:r>
            <a:r>
              <a:rPr lang="en-US" sz="3600" b="1" dirty="0" err="1">
                <a:solidFill>
                  <a:srgbClr val="C00000"/>
                </a:solidFill>
              </a:rPr>
              <a:t>Retirada</a:t>
            </a:r>
            <a:r>
              <a:rPr lang="en-US" sz="3600" b="1" dirty="0">
                <a:solidFill>
                  <a:srgbClr val="C00000"/>
                </a:solidFill>
              </a:rPr>
              <a:t> y la </a:t>
            </a:r>
            <a:r>
              <a:rPr lang="en-US" sz="3600" b="1" dirty="0" err="1">
                <a:solidFill>
                  <a:srgbClr val="C00000"/>
                </a:solidFill>
              </a:rPr>
              <a:t>Declaración</a:t>
            </a:r>
            <a:r>
              <a:rPr lang="en-US" sz="3600" b="1" dirty="0">
                <a:solidFill>
                  <a:srgbClr val="C00000"/>
                </a:solidFill>
              </a:rPr>
              <a:t> </a:t>
            </a:r>
            <a:r>
              <a:rPr lang="en-US" sz="3600" b="1" dirty="0" err="1">
                <a:solidFill>
                  <a:srgbClr val="C00000"/>
                </a:solidFill>
              </a:rPr>
              <a:t>Política</a:t>
            </a:r>
            <a:r>
              <a:rPr lang="en-US" sz="3600" b="1" dirty="0">
                <a:solidFill>
                  <a:srgbClr val="C00000"/>
                </a:solidFill>
              </a:rPr>
              <a:t> </a:t>
            </a:r>
            <a:r>
              <a:rPr lang="en-US" sz="3600" b="1" dirty="0" err="1">
                <a:solidFill>
                  <a:srgbClr val="C00000"/>
                </a:solidFill>
              </a:rPr>
              <a:t>sobre</a:t>
            </a:r>
            <a:r>
              <a:rPr lang="en-US" sz="3600" b="1" dirty="0">
                <a:solidFill>
                  <a:srgbClr val="C00000"/>
                </a:solidFill>
              </a:rPr>
              <a:t> el future </a:t>
            </a:r>
            <a:br>
              <a:rPr lang="en-US" sz="3200" b="1" dirty="0">
                <a:solidFill>
                  <a:srgbClr val="C00000"/>
                </a:solidFill>
              </a:rPr>
            </a:br>
            <a:r>
              <a:rPr lang="en-US" sz="2700" b="1" dirty="0">
                <a:solidFill>
                  <a:srgbClr val="C00000"/>
                </a:solidFill>
              </a:rPr>
              <a:t>(25 </a:t>
            </a:r>
            <a:r>
              <a:rPr lang="en-US" sz="2700" b="1" dirty="0" err="1">
                <a:solidFill>
                  <a:srgbClr val="C00000"/>
                </a:solidFill>
              </a:rPr>
              <a:t>Noviembre</a:t>
            </a:r>
            <a:r>
              <a:rPr lang="en-US" sz="2700" b="1" dirty="0">
                <a:solidFill>
                  <a:srgbClr val="C00000"/>
                </a:solidFill>
              </a:rPr>
              <a:t> 2018)</a:t>
            </a:r>
            <a:endParaRPr lang="es-ES" sz="3200" b="1" dirty="0">
              <a:solidFill>
                <a:srgbClr val="C00000"/>
              </a:solidFill>
            </a:endParaRPr>
          </a:p>
        </p:txBody>
      </p:sp>
      <p:pic>
        <p:nvPicPr>
          <p:cNvPr id="4" name="Afbeelding 3">
            <a:extLst>
              <a:ext uri="{FF2B5EF4-FFF2-40B4-BE49-F238E27FC236}">
                <a16:creationId xmlns:a16="http://schemas.microsoft.com/office/drawing/2014/main" id="{4E425CBA-1E41-41C8-8160-360EAE44B6B7}"/>
              </a:ext>
            </a:extLst>
          </p:cNvPr>
          <p:cNvPicPr>
            <a:picLocks noChangeAspect="1"/>
          </p:cNvPicPr>
          <p:nvPr/>
        </p:nvPicPr>
        <p:blipFill>
          <a:blip r:embed="rId2"/>
          <a:stretch>
            <a:fillRect/>
          </a:stretch>
        </p:blipFill>
        <p:spPr>
          <a:xfrm>
            <a:off x="11225719" y="6274464"/>
            <a:ext cx="719846" cy="583535"/>
          </a:xfrm>
          <a:prstGeom prst="rect">
            <a:avLst/>
          </a:prstGeom>
        </p:spPr>
      </p:pic>
      <p:sp>
        <p:nvSpPr>
          <p:cNvPr id="2" name="Tekstvak 1">
            <a:extLst>
              <a:ext uri="{FF2B5EF4-FFF2-40B4-BE49-F238E27FC236}">
                <a16:creationId xmlns:a16="http://schemas.microsoft.com/office/drawing/2014/main" id="{ADC8A57C-EBCA-4F21-AFCD-7D3764AC0EF1}"/>
              </a:ext>
            </a:extLst>
          </p:cNvPr>
          <p:cNvSpPr txBox="1"/>
          <p:nvPr/>
        </p:nvSpPr>
        <p:spPr>
          <a:xfrm>
            <a:off x="141420" y="1983698"/>
            <a:ext cx="11909159" cy="1815882"/>
          </a:xfrm>
          <a:prstGeom prst="rect">
            <a:avLst/>
          </a:prstGeom>
          <a:noFill/>
          <a:ln w="28575">
            <a:solidFill>
              <a:srgbClr val="002060"/>
            </a:solidFill>
          </a:ln>
        </p:spPr>
        <p:txBody>
          <a:bodyPr wrap="none" rtlCol="0">
            <a:spAutoFit/>
          </a:bodyPr>
          <a:lstStyle/>
          <a:p>
            <a:pPr algn="ctr"/>
            <a:r>
              <a:rPr lang="es-ES" sz="2800" i="1" dirty="0"/>
              <a:t>Como se recuerda en el Acuerdo de Retirada, es </a:t>
            </a:r>
            <a:r>
              <a:rPr lang="es-ES" sz="2800" i="1" u="sng" dirty="0"/>
              <a:t>prioritario</a:t>
            </a:r>
            <a:r>
              <a:rPr lang="es-ES" sz="2800" i="1" dirty="0"/>
              <a:t> un acuerdo de pesca; </a:t>
            </a:r>
            <a:br>
              <a:rPr lang="es-ES" sz="2800" i="1" dirty="0"/>
            </a:br>
            <a:r>
              <a:rPr lang="es-ES" sz="2800" i="1" dirty="0"/>
              <a:t>este acuerdo debe basarse, entre otros elementos, en el </a:t>
            </a:r>
            <a:r>
              <a:rPr lang="es-ES" sz="2800" i="1" u="sng" dirty="0"/>
              <a:t>marco existente </a:t>
            </a:r>
            <a:br>
              <a:rPr lang="es-ES" sz="2800" i="1" dirty="0"/>
            </a:br>
            <a:r>
              <a:rPr lang="es-ES" sz="2800" i="1" dirty="0"/>
              <a:t>en materia de </a:t>
            </a:r>
            <a:r>
              <a:rPr lang="es-ES" sz="2800" i="1" u="sng" dirty="0"/>
              <a:t>acceso recíproco existente y reparto de cuotas</a:t>
            </a:r>
            <a:r>
              <a:rPr lang="es-ES" sz="2800" i="1" dirty="0"/>
              <a:t>. </a:t>
            </a:r>
            <a:br>
              <a:rPr lang="es-ES" sz="2800" i="1" dirty="0"/>
            </a:br>
            <a:r>
              <a:rPr lang="es-ES" sz="2800" i="1" dirty="0"/>
              <a:t>Dicho acuerdo debe negociarse mucho antes de que expire el periodo transitorio.</a:t>
            </a:r>
            <a:endParaRPr lang="nl-NL" sz="2800" i="1" dirty="0"/>
          </a:p>
        </p:txBody>
      </p:sp>
    </p:spTree>
    <p:extLst>
      <p:ext uri="{BB962C8B-B14F-4D97-AF65-F5344CB8AC3E}">
        <p14:creationId xmlns:p14="http://schemas.microsoft.com/office/powerpoint/2010/main" val="3032472621"/>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A43036D-1BBD-4F2D-B240-C3504254C746}"/>
              </a:ext>
            </a:extLst>
          </p:cNvPr>
          <p:cNvSpPr>
            <a:spLocks noGrp="1"/>
          </p:cNvSpPr>
          <p:nvPr>
            <p:ph type="body" sz="quarter" idx="10"/>
          </p:nvPr>
        </p:nvSpPr>
        <p:spPr>
          <a:xfrm>
            <a:off x="859798" y="1273353"/>
            <a:ext cx="10853949" cy="4703230"/>
          </a:xfrm>
        </p:spPr>
        <p:txBody>
          <a:bodyPr>
            <a:normAutofit lnSpcReduction="10000"/>
          </a:bodyPr>
          <a:lstStyle/>
          <a:p>
            <a:r>
              <a:rPr lang="nl-NL" dirty="0">
                <a:solidFill>
                  <a:srgbClr val="002060"/>
                </a:solidFill>
              </a:rPr>
              <a:t>No deal es lo </a:t>
            </a:r>
            <a:r>
              <a:rPr lang="nl-NL" dirty="0" err="1">
                <a:solidFill>
                  <a:srgbClr val="002060"/>
                </a:solidFill>
              </a:rPr>
              <a:t>peor</a:t>
            </a:r>
            <a:r>
              <a:rPr lang="nl-NL" dirty="0">
                <a:solidFill>
                  <a:srgbClr val="002060"/>
                </a:solidFill>
              </a:rPr>
              <a:t> </a:t>
            </a:r>
            <a:r>
              <a:rPr lang="nl-NL" dirty="0" err="1">
                <a:solidFill>
                  <a:srgbClr val="002060"/>
                </a:solidFill>
              </a:rPr>
              <a:t>posible</a:t>
            </a:r>
            <a:r>
              <a:rPr lang="nl-NL" dirty="0">
                <a:solidFill>
                  <a:srgbClr val="002060"/>
                </a:solidFill>
              </a:rPr>
              <a:t> para la </a:t>
            </a:r>
            <a:r>
              <a:rPr lang="nl-NL" dirty="0" err="1">
                <a:solidFill>
                  <a:srgbClr val="002060"/>
                </a:solidFill>
              </a:rPr>
              <a:t>pesca</a:t>
            </a:r>
            <a:r>
              <a:rPr lang="nl-NL" dirty="0">
                <a:solidFill>
                  <a:srgbClr val="002060"/>
                </a:solidFill>
              </a:rPr>
              <a:t> </a:t>
            </a:r>
            <a:r>
              <a:rPr lang="nl-NL" dirty="0">
                <a:solidFill>
                  <a:srgbClr val="002060"/>
                </a:solidFill>
                <a:sym typeface="Wingdings" panose="05000000000000000000" pitchFamily="2" charset="2"/>
              </a:rPr>
              <a:t> ha </a:t>
            </a:r>
            <a:r>
              <a:rPr lang="nl-NL" dirty="0" err="1">
                <a:solidFill>
                  <a:srgbClr val="002060"/>
                </a:solidFill>
                <a:sym typeface="Wingdings" panose="05000000000000000000" pitchFamily="2" charset="2"/>
              </a:rPr>
              <a:t>sido</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evitado</a:t>
            </a:r>
            <a:r>
              <a:rPr lang="nl-NL" dirty="0">
                <a:solidFill>
                  <a:srgbClr val="002060"/>
                </a:solidFill>
                <a:sym typeface="Wingdings" panose="05000000000000000000" pitchFamily="2" charset="2"/>
              </a:rPr>
              <a:t>. Por lo </a:t>
            </a:r>
            <a:r>
              <a:rPr lang="nl-NL" dirty="0" err="1">
                <a:solidFill>
                  <a:srgbClr val="002060"/>
                </a:solidFill>
                <a:sym typeface="Wingdings" panose="05000000000000000000" pitchFamily="2" charset="2"/>
              </a:rPr>
              <a:t>menos</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hasta</a:t>
            </a:r>
            <a:r>
              <a:rPr lang="nl-NL" dirty="0">
                <a:solidFill>
                  <a:srgbClr val="002060"/>
                </a:solidFill>
                <a:sym typeface="Wingdings" panose="05000000000000000000" pitchFamily="2" charset="2"/>
              </a:rPr>
              <a:t> 31 de </a:t>
            </a:r>
            <a:r>
              <a:rPr lang="nl-NL" dirty="0" err="1">
                <a:solidFill>
                  <a:srgbClr val="002060"/>
                </a:solidFill>
                <a:sym typeface="Wingdings" panose="05000000000000000000" pitchFamily="2" charset="2"/>
              </a:rPr>
              <a:t>Diciembre</a:t>
            </a:r>
            <a:r>
              <a:rPr lang="nl-NL" dirty="0">
                <a:solidFill>
                  <a:srgbClr val="002060"/>
                </a:solidFill>
                <a:sym typeface="Wingdings" panose="05000000000000000000" pitchFamily="2" charset="2"/>
              </a:rPr>
              <a:t> 2020</a:t>
            </a:r>
            <a:endParaRPr lang="nl-NL" dirty="0">
              <a:solidFill>
                <a:srgbClr val="002060"/>
              </a:solidFill>
            </a:endParaRPr>
          </a:p>
          <a:p>
            <a:r>
              <a:rPr lang="nl-NL" dirty="0">
                <a:solidFill>
                  <a:srgbClr val="002060"/>
                </a:solidFill>
              </a:rPr>
              <a:t>El </a:t>
            </a:r>
            <a:r>
              <a:rPr lang="nl-NL" dirty="0" err="1">
                <a:solidFill>
                  <a:srgbClr val="002060"/>
                </a:solidFill>
              </a:rPr>
              <a:t>nuevo</a:t>
            </a:r>
            <a:r>
              <a:rPr lang="nl-NL" dirty="0">
                <a:solidFill>
                  <a:srgbClr val="002060"/>
                </a:solidFill>
              </a:rPr>
              <a:t> </a:t>
            </a:r>
            <a:r>
              <a:rPr lang="nl-NL" dirty="0" err="1">
                <a:solidFill>
                  <a:srgbClr val="002060"/>
                </a:solidFill>
              </a:rPr>
              <a:t>Acuerdo</a:t>
            </a:r>
            <a:r>
              <a:rPr lang="nl-NL" dirty="0">
                <a:solidFill>
                  <a:srgbClr val="002060"/>
                </a:solidFill>
              </a:rPr>
              <a:t> de </a:t>
            </a:r>
            <a:r>
              <a:rPr lang="nl-NL" dirty="0" err="1">
                <a:solidFill>
                  <a:srgbClr val="002060"/>
                </a:solidFill>
              </a:rPr>
              <a:t>Retirada</a:t>
            </a:r>
            <a:r>
              <a:rPr lang="nl-NL" dirty="0">
                <a:solidFill>
                  <a:srgbClr val="002060"/>
                </a:solidFill>
              </a:rPr>
              <a:t> con Boris Johnson </a:t>
            </a:r>
            <a:r>
              <a:rPr lang="nl-NL" b="1" dirty="0">
                <a:solidFill>
                  <a:srgbClr val="002060"/>
                </a:solidFill>
              </a:rPr>
              <a:t>no </a:t>
            </a:r>
            <a:r>
              <a:rPr lang="nl-NL" b="1" dirty="0" err="1">
                <a:solidFill>
                  <a:srgbClr val="002060"/>
                </a:solidFill>
              </a:rPr>
              <a:t>cambia</a:t>
            </a:r>
            <a:r>
              <a:rPr lang="nl-NL" b="1" dirty="0">
                <a:solidFill>
                  <a:srgbClr val="002060"/>
                </a:solidFill>
              </a:rPr>
              <a:t> </a:t>
            </a:r>
            <a:r>
              <a:rPr lang="nl-NL" b="1" dirty="0" err="1">
                <a:solidFill>
                  <a:srgbClr val="002060"/>
                </a:solidFill>
              </a:rPr>
              <a:t>nada</a:t>
            </a:r>
            <a:r>
              <a:rPr lang="nl-NL" b="1" dirty="0">
                <a:solidFill>
                  <a:srgbClr val="002060"/>
                </a:solidFill>
              </a:rPr>
              <a:t> </a:t>
            </a:r>
            <a:r>
              <a:rPr lang="nl-NL" dirty="0">
                <a:solidFill>
                  <a:srgbClr val="002060"/>
                </a:solidFill>
              </a:rPr>
              <a:t>del </a:t>
            </a:r>
            <a:r>
              <a:rPr lang="nl-NL" dirty="0" err="1">
                <a:solidFill>
                  <a:srgbClr val="002060"/>
                </a:solidFill>
              </a:rPr>
              <a:t>texto</a:t>
            </a:r>
            <a:r>
              <a:rPr lang="nl-NL" dirty="0">
                <a:solidFill>
                  <a:srgbClr val="002060"/>
                </a:solidFill>
              </a:rPr>
              <a:t> en lo que se </a:t>
            </a:r>
            <a:r>
              <a:rPr lang="nl-NL" dirty="0" err="1">
                <a:solidFill>
                  <a:srgbClr val="002060"/>
                </a:solidFill>
              </a:rPr>
              <a:t>refiere</a:t>
            </a:r>
            <a:r>
              <a:rPr lang="nl-NL" dirty="0">
                <a:solidFill>
                  <a:srgbClr val="002060"/>
                </a:solidFill>
              </a:rPr>
              <a:t> a la </a:t>
            </a:r>
            <a:r>
              <a:rPr lang="nl-NL" dirty="0" err="1">
                <a:solidFill>
                  <a:srgbClr val="002060"/>
                </a:solidFill>
              </a:rPr>
              <a:t>pesca</a:t>
            </a:r>
            <a:endParaRPr lang="nl-NL" dirty="0">
              <a:solidFill>
                <a:srgbClr val="002060"/>
              </a:solidFill>
            </a:endParaRPr>
          </a:p>
          <a:p>
            <a:r>
              <a:rPr lang="nl-NL" dirty="0">
                <a:solidFill>
                  <a:srgbClr val="002060"/>
                </a:solidFill>
              </a:rPr>
              <a:t>La </a:t>
            </a:r>
            <a:r>
              <a:rPr lang="nl-NL" dirty="0" err="1">
                <a:solidFill>
                  <a:srgbClr val="002060"/>
                </a:solidFill>
              </a:rPr>
              <a:t>Declaración</a:t>
            </a:r>
            <a:r>
              <a:rPr lang="nl-NL" dirty="0">
                <a:solidFill>
                  <a:srgbClr val="002060"/>
                </a:solidFill>
              </a:rPr>
              <a:t> Politica </a:t>
            </a:r>
            <a:r>
              <a:rPr lang="nl-NL" b="1" dirty="0">
                <a:solidFill>
                  <a:srgbClr val="002060"/>
                </a:solidFill>
              </a:rPr>
              <a:t>no </a:t>
            </a:r>
            <a:r>
              <a:rPr lang="nl-NL" b="1" dirty="0" err="1">
                <a:solidFill>
                  <a:srgbClr val="002060"/>
                </a:solidFill>
              </a:rPr>
              <a:t>cambia</a:t>
            </a:r>
            <a:r>
              <a:rPr lang="nl-NL" b="1" dirty="0">
                <a:solidFill>
                  <a:srgbClr val="002060"/>
                </a:solidFill>
              </a:rPr>
              <a:t> </a:t>
            </a:r>
            <a:r>
              <a:rPr lang="nl-NL" b="1" dirty="0" err="1">
                <a:solidFill>
                  <a:srgbClr val="002060"/>
                </a:solidFill>
              </a:rPr>
              <a:t>nada</a:t>
            </a:r>
            <a:r>
              <a:rPr lang="nl-NL" dirty="0">
                <a:solidFill>
                  <a:srgbClr val="002060"/>
                </a:solidFill>
              </a:rPr>
              <a:t> del </a:t>
            </a:r>
            <a:r>
              <a:rPr lang="nl-NL" dirty="0" err="1">
                <a:solidFill>
                  <a:srgbClr val="002060"/>
                </a:solidFill>
              </a:rPr>
              <a:t>texto</a:t>
            </a:r>
            <a:r>
              <a:rPr lang="nl-NL" dirty="0">
                <a:solidFill>
                  <a:srgbClr val="002060"/>
                </a:solidFill>
              </a:rPr>
              <a:t> en lo que se </a:t>
            </a:r>
            <a:r>
              <a:rPr lang="nl-NL" dirty="0" err="1">
                <a:solidFill>
                  <a:srgbClr val="002060"/>
                </a:solidFill>
              </a:rPr>
              <a:t>refiere</a:t>
            </a:r>
            <a:r>
              <a:rPr lang="nl-NL" dirty="0">
                <a:solidFill>
                  <a:srgbClr val="002060"/>
                </a:solidFill>
              </a:rPr>
              <a:t> a la </a:t>
            </a:r>
            <a:r>
              <a:rPr lang="nl-NL" dirty="0" err="1">
                <a:solidFill>
                  <a:srgbClr val="002060"/>
                </a:solidFill>
              </a:rPr>
              <a:t>pesca</a:t>
            </a:r>
            <a:endParaRPr lang="nl-NL" dirty="0">
              <a:solidFill>
                <a:srgbClr val="002060"/>
              </a:solidFill>
            </a:endParaRPr>
          </a:p>
          <a:p>
            <a:r>
              <a:rPr lang="nl-NL" dirty="0">
                <a:solidFill>
                  <a:srgbClr val="002060"/>
                </a:solidFill>
              </a:rPr>
              <a:t>Michel </a:t>
            </a:r>
            <a:r>
              <a:rPr lang="nl-NL" dirty="0" err="1">
                <a:solidFill>
                  <a:srgbClr val="002060"/>
                </a:solidFill>
              </a:rPr>
              <a:t>Barnier</a:t>
            </a:r>
            <a:r>
              <a:rPr lang="nl-NL" dirty="0">
                <a:solidFill>
                  <a:srgbClr val="002060"/>
                </a:solidFill>
              </a:rPr>
              <a:t> </a:t>
            </a:r>
            <a:r>
              <a:rPr lang="nl-NL" dirty="0" err="1">
                <a:solidFill>
                  <a:srgbClr val="002060"/>
                </a:solidFill>
              </a:rPr>
              <a:t>continuará</a:t>
            </a:r>
            <a:r>
              <a:rPr lang="nl-NL" dirty="0">
                <a:solidFill>
                  <a:srgbClr val="002060"/>
                </a:solidFill>
              </a:rPr>
              <a:t> </a:t>
            </a:r>
            <a:r>
              <a:rPr lang="nl-NL" dirty="0" err="1">
                <a:solidFill>
                  <a:srgbClr val="002060"/>
                </a:solidFill>
              </a:rPr>
              <a:t>como</a:t>
            </a:r>
            <a:r>
              <a:rPr lang="nl-NL" dirty="0">
                <a:solidFill>
                  <a:srgbClr val="002060"/>
                </a:solidFill>
              </a:rPr>
              <a:t> </a:t>
            </a:r>
            <a:r>
              <a:rPr lang="nl-NL" dirty="0" err="1">
                <a:solidFill>
                  <a:srgbClr val="002060"/>
                </a:solidFill>
              </a:rPr>
              <a:t>principal</a:t>
            </a:r>
            <a:r>
              <a:rPr lang="nl-NL" dirty="0">
                <a:solidFill>
                  <a:srgbClr val="002060"/>
                </a:solidFill>
              </a:rPr>
              <a:t> </a:t>
            </a:r>
            <a:r>
              <a:rPr lang="nl-NL" dirty="0" err="1">
                <a:solidFill>
                  <a:srgbClr val="002060"/>
                </a:solidFill>
              </a:rPr>
              <a:t>negociador</a:t>
            </a:r>
            <a:r>
              <a:rPr lang="nl-NL" dirty="0">
                <a:solidFill>
                  <a:srgbClr val="002060"/>
                </a:solidFill>
              </a:rPr>
              <a:t> de la UE</a:t>
            </a:r>
          </a:p>
          <a:p>
            <a:r>
              <a:rPr lang="nl-NL" dirty="0">
                <a:solidFill>
                  <a:srgbClr val="002060"/>
                </a:solidFill>
              </a:rPr>
              <a:t>Con </a:t>
            </a:r>
            <a:r>
              <a:rPr lang="nl-NL" dirty="0" err="1">
                <a:solidFill>
                  <a:srgbClr val="002060"/>
                </a:solidFill>
              </a:rPr>
              <a:t>una</a:t>
            </a:r>
            <a:r>
              <a:rPr lang="nl-NL" dirty="0">
                <a:solidFill>
                  <a:srgbClr val="002060"/>
                </a:solidFill>
              </a:rPr>
              <a:t> </a:t>
            </a:r>
            <a:r>
              <a:rPr lang="nl-NL" dirty="0" err="1">
                <a:solidFill>
                  <a:srgbClr val="002060"/>
                </a:solidFill>
              </a:rPr>
              <a:t>nuevo</a:t>
            </a:r>
            <a:r>
              <a:rPr lang="nl-NL" dirty="0">
                <a:solidFill>
                  <a:srgbClr val="002060"/>
                </a:solidFill>
              </a:rPr>
              <a:t> </a:t>
            </a:r>
            <a:r>
              <a:rPr lang="nl-NL" dirty="0" err="1">
                <a:solidFill>
                  <a:srgbClr val="002060"/>
                </a:solidFill>
              </a:rPr>
              <a:t>equipo</a:t>
            </a:r>
            <a:r>
              <a:rPr lang="nl-NL" dirty="0">
                <a:solidFill>
                  <a:srgbClr val="002060"/>
                </a:solidFill>
              </a:rPr>
              <a:t> </a:t>
            </a:r>
            <a:r>
              <a:rPr lang="nl-NL" dirty="0" err="1">
                <a:solidFill>
                  <a:srgbClr val="002060"/>
                </a:solidFill>
              </a:rPr>
              <a:t>extendido</a:t>
            </a:r>
            <a:endParaRPr lang="nl-NL" dirty="0">
              <a:solidFill>
                <a:srgbClr val="002060"/>
              </a:solidFill>
            </a:endParaRPr>
          </a:p>
          <a:p>
            <a:r>
              <a:rPr lang="nl-NL" dirty="0">
                <a:solidFill>
                  <a:srgbClr val="002060"/>
                </a:solidFill>
              </a:rPr>
              <a:t>Y </a:t>
            </a:r>
            <a:r>
              <a:rPr lang="nl-NL" dirty="0" err="1">
                <a:solidFill>
                  <a:srgbClr val="002060"/>
                </a:solidFill>
              </a:rPr>
              <a:t>informa</a:t>
            </a:r>
            <a:r>
              <a:rPr lang="nl-NL" dirty="0">
                <a:solidFill>
                  <a:srgbClr val="002060"/>
                </a:solidFill>
              </a:rPr>
              <a:t> </a:t>
            </a:r>
            <a:r>
              <a:rPr lang="nl-NL" dirty="0" err="1">
                <a:solidFill>
                  <a:srgbClr val="002060"/>
                </a:solidFill>
              </a:rPr>
              <a:t>directamente</a:t>
            </a:r>
            <a:r>
              <a:rPr lang="nl-NL" dirty="0">
                <a:solidFill>
                  <a:srgbClr val="002060"/>
                </a:solidFill>
              </a:rPr>
              <a:t> a la </a:t>
            </a:r>
            <a:r>
              <a:rPr lang="nl-NL" dirty="0" err="1">
                <a:solidFill>
                  <a:srgbClr val="002060"/>
                </a:solidFill>
              </a:rPr>
              <a:t>nueva</a:t>
            </a:r>
            <a:r>
              <a:rPr lang="nl-NL" dirty="0">
                <a:solidFill>
                  <a:srgbClr val="002060"/>
                </a:solidFill>
              </a:rPr>
              <a:t> </a:t>
            </a:r>
            <a:r>
              <a:rPr lang="nl-NL" dirty="0" err="1">
                <a:solidFill>
                  <a:srgbClr val="002060"/>
                </a:solidFill>
              </a:rPr>
              <a:t>presidenta</a:t>
            </a:r>
            <a:r>
              <a:rPr lang="nl-NL" dirty="0">
                <a:solidFill>
                  <a:srgbClr val="002060"/>
                </a:solidFill>
              </a:rPr>
              <a:t> de la CE (Ursula </a:t>
            </a:r>
            <a:r>
              <a:rPr lang="nl-NL" dirty="0" err="1">
                <a:solidFill>
                  <a:srgbClr val="002060"/>
                </a:solidFill>
              </a:rPr>
              <a:t>von</a:t>
            </a:r>
            <a:r>
              <a:rPr lang="nl-NL" dirty="0">
                <a:solidFill>
                  <a:srgbClr val="002060"/>
                </a:solidFill>
              </a:rPr>
              <a:t> der Leyen)</a:t>
            </a:r>
          </a:p>
        </p:txBody>
      </p:sp>
      <p:sp>
        <p:nvSpPr>
          <p:cNvPr id="4" name="Titel 3">
            <a:extLst>
              <a:ext uri="{FF2B5EF4-FFF2-40B4-BE49-F238E27FC236}">
                <a16:creationId xmlns:a16="http://schemas.microsoft.com/office/drawing/2014/main" id="{C08F01E5-6022-479D-86B5-EF985FD9CAEB}"/>
              </a:ext>
            </a:extLst>
          </p:cNvPr>
          <p:cNvSpPr>
            <a:spLocks noGrp="1"/>
          </p:cNvSpPr>
          <p:nvPr>
            <p:ph type="title"/>
          </p:nvPr>
        </p:nvSpPr>
        <p:spPr>
          <a:xfrm>
            <a:off x="870602" y="97"/>
            <a:ext cx="8687498" cy="1142009"/>
          </a:xfrm>
        </p:spPr>
        <p:txBody>
          <a:bodyPr/>
          <a:lstStyle/>
          <a:p>
            <a:pPr algn="ctr"/>
            <a:r>
              <a:rPr lang="nl-NL" sz="3600" b="1" dirty="0" err="1">
                <a:solidFill>
                  <a:srgbClr val="C00000"/>
                </a:solidFill>
              </a:rPr>
              <a:t>Dónde</a:t>
            </a:r>
            <a:r>
              <a:rPr lang="nl-NL" sz="3600" b="1" dirty="0">
                <a:solidFill>
                  <a:srgbClr val="C00000"/>
                </a:solidFill>
              </a:rPr>
              <a:t> </a:t>
            </a:r>
            <a:r>
              <a:rPr lang="nl-NL" sz="3600" b="1" dirty="0" err="1">
                <a:solidFill>
                  <a:srgbClr val="C00000"/>
                </a:solidFill>
              </a:rPr>
              <a:t>estamos</a:t>
            </a:r>
            <a:r>
              <a:rPr lang="nl-NL" sz="3600" b="1" dirty="0">
                <a:solidFill>
                  <a:srgbClr val="C00000"/>
                </a:solidFill>
              </a:rPr>
              <a:t> en el </a:t>
            </a:r>
            <a:r>
              <a:rPr lang="nl-NL" sz="3600" b="1" dirty="0" err="1">
                <a:solidFill>
                  <a:srgbClr val="C00000"/>
                </a:solidFill>
              </a:rPr>
              <a:t>momento</a:t>
            </a:r>
            <a:r>
              <a:rPr lang="nl-NL" sz="3600" b="1" dirty="0">
                <a:solidFill>
                  <a:srgbClr val="C00000"/>
                </a:solidFill>
              </a:rPr>
              <a:t> </a:t>
            </a:r>
            <a:r>
              <a:rPr lang="nl-NL" sz="3600" b="1" dirty="0" err="1">
                <a:solidFill>
                  <a:srgbClr val="C00000"/>
                </a:solidFill>
              </a:rPr>
              <a:t>mismo</a:t>
            </a:r>
            <a:r>
              <a:rPr lang="nl-NL" sz="3600" b="1" dirty="0">
                <a:solidFill>
                  <a:srgbClr val="C00000"/>
                </a:solidFill>
              </a:rPr>
              <a:t>?</a:t>
            </a:r>
            <a:endParaRPr lang="en-US" dirty="0">
              <a:solidFill>
                <a:srgbClr val="C00000"/>
              </a:solidFill>
            </a:endParaRPr>
          </a:p>
        </p:txBody>
      </p:sp>
      <p:pic>
        <p:nvPicPr>
          <p:cNvPr id="2052" name="Picture 4" descr="Afbeeldingsresultaat voor 100 smiley betekenis">
            <a:extLst>
              <a:ext uri="{FF2B5EF4-FFF2-40B4-BE49-F238E27FC236}">
                <a16:creationId xmlns:a16="http://schemas.microsoft.com/office/drawing/2014/main" id="{5B646019-0F56-4ABA-9209-37ADAC4471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130" y="2570248"/>
            <a:ext cx="522582" cy="522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at voor 100 smiley betekenis">
            <a:extLst>
              <a:ext uri="{FF2B5EF4-FFF2-40B4-BE49-F238E27FC236}">
                <a16:creationId xmlns:a16="http://schemas.microsoft.com/office/drawing/2014/main" id="{A00D64E9-A6C2-4CF5-A48E-DF836EFBE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098" y="3483963"/>
            <a:ext cx="522582" cy="5225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fbeeldingsresultaat voor 100 smiley betekenis">
            <a:extLst>
              <a:ext uri="{FF2B5EF4-FFF2-40B4-BE49-F238E27FC236}">
                <a16:creationId xmlns:a16="http://schemas.microsoft.com/office/drawing/2014/main" id="{E0E38C87-D065-46D7-81B4-9802BB2051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8114" y="3941588"/>
            <a:ext cx="522582" cy="52258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DCF58CF5-69C0-4E2E-9F5F-7F737154C9C1}"/>
              </a:ext>
            </a:extLst>
          </p:cNvPr>
          <p:cNvPicPr>
            <a:picLocks noChangeAspect="1"/>
          </p:cNvPicPr>
          <p:nvPr/>
        </p:nvPicPr>
        <p:blipFill>
          <a:blip r:embed="rId3"/>
          <a:stretch>
            <a:fillRect/>
          </a:stretch>
        </p:blipFill>
        <p:spPr>
          <a:xfrm>
            <a:off x="11225719" y="6274464"/>
            <a:ext cx="719846" cy="583535"/>
          </a:xfrm>
          <a:prstGeom prst="rect">
            <a:avLst/>
          </a:prstGeom>
        </p:spPr>
      </p:pic>
      <p:pic>
        <p:nvPicPr>
          <p:cNvPr id="11" name="Picture 4" descr="Afbeeldingsresultaat voor 100 smiley betekenis">
            <a:extLst>
              <a:ext uri="{FF2B5EF4-FFF2-40B4-BE49-F238E27FC236}">
                <a16:creationId xmlns:a16="http://schemas.microsoft.com/office/drawing/2014/main" id="{54244835-B4C5-4D01-A48D-B97BB558CA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839" y="4389725"/>
            <a:ext cx="522582" cy="522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beeldingsresultaat voor 100 smiley betekenis">
            <a:extLst>
              <a:ext uri="{FF2B5EF4-FFF2-40B4-BE49-F238E27FC236}">
                <a16:creationId xmlns:a16="http://schemas.microsoft.com/office/drawing/2014/main" id="{12B87533-0D99-470A-A592-4B99450EDC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130" y="1660510"/>
            <a:ext cx="522582" cy="522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fbeeldingsresultaat voor 100 smiley betekenis">
            <a:extLst>
              <a:ext uri="{FF2B5EF4-FFF2-40B4-BE49-F238E27FC236}">
                <a16:creationId xmlns:a16="http://schemas.microsoft.com/office/drawing/2014/main" id="{4DDD0339-3DEC-4095-A757-7D2E78B7B7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043" y="5283382"/>
            <a:ext cx="522582" cy="52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748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5BEB39-CCE9-4167-B83B-B50227008481}"/>
              </a:ext>
            </a:extLst>
          </p:cNvPr>
          <p:cNvSpPr>
            <a:spLocks noGrp="1"/>
          </p:cNvSpPr>
          <p:nvPr>
            <p:ph type="body" sz="quarter" idx="10"/>
          </p:nvPr>
        </p:nvSpPr>
        <p:spPr>
          <a:xfrm>
            <a:off x="913920" y="1175309"/>
            <a:ext cx="10364160" cy="5043908"/>
          </a:xfrm>
        </p:spPr>
        <p:txBody>
          <a:bodyPr/>
          <a:lstStyle/>
          <a:p>
            <a:r>
              <a:rPr lang="nl-NL" dirty="0" err="1">
                <a:solidFill>
                  <a:srgbClr val="002060"/>
                </a:solidFill>
              </a:rPr>
              <a:t>Ahora</a:t>
            </a:r>
            <a:r>
              <a:rPr lang="nl-NL" dirty="0">
                <a:solidFill>
                  <a:srgbClr val="002060"/>
                </a:solidFill>
              </a:rPr>
              <a:t> extensión de Brexit </a:t>
            </a:r>
            <a:r>
              <a:rPr lang="nl-NL" dirty="0" err="1">
                <a:solidFill>
                  <a:srgbClr val="002060"/>
                </a:solidFill>
              </a:rPr>
              <a:t>hasta</a:t>
            </a:r>
            <a:r>
              <a:rPr lang="nl-NL" dirty="0">
                <a:solidFill>
                  <a:srgbClr val="002060"/>
                </a:solidFill>
              </a:rPr>
              <a:t> 31 de </a:t>
            </a:r>
            <a:r>
              <a:rPr lang="nl-NL" dirty="0" err="1">
                <a:solidFill>
                  <a:srgbClr val="002060"/>
                </a:solidFill>
              </a:rPr>
              <a:t>Enero</a:t>
            </a:r>
            <a:r>
              <a:rPr lang="nl-NL" dirty="0">
                <a:solidFill>
                  <a:srgbClr val="002060"/>
                </a:solidFill>
              </a:rPr>
              <a:t> 2020</a:t>
            </a:r>
          </a:p>
          <a:p>
            <a:r>
              <a:rPr lang="nl-NL" dirty="0" err="1">
                <a:solidFill>
                  <a:srgbClr val="002060"/>
                </a:solidFill>
              </a:rPr>
              <a:t>Nuevas</a:t>
            </a:r>
            <a:r>
              <a:rPr lang="nl-NL" dirty="0">
                <a:solidFill>
                  <a:srgbClr val="002060"/>
                </a:solidFill>
              </a:rPr>
              <a:t> </a:t>
            </a:r>
            <a:r>
              <a:rPr lang="nl-NL" dirty="0" err="1">
                <a:solidFill>
                  <a:srgbClr val="002060"/>
                </a:solidFill>
              </a:rPr>
              <a:t>elecciones</a:t>
            </a:r>
            <a:r>
              <a:rPr lang="nl-NL" dirty="0">
                <a:solidFill>
                  <a:srgbClr val="002060"/>
                </a:solidFill>
              </a:rPr>
              <a:t> en el RU el dia 12 de </a:t>
            </a:r>
            <a:r>
              <a:rPr lang="nl-NL" dirty="0" err="1">
                <a:solidFill>
                  <a:srgbClr val="002060"/>
                </a:solidFill>
              </a:rPr>
              <a:t>Diciembre</a:t>
            </a:r>
            <a:r>
              <a:rPr lang="nl-NL" dirty="0">
                <a:solidFill>
                  <a:srgbClr val="002060"/>
                </a:solidFill>
              </a:rPr>
              <a:t>:</a:t>
            </a:r>
            <a:br>
              <a:rPr lang="nl-NL" dirty="0">
                <a:solidFill>
                  <a:srgbClr val="002060"/>
                </a:solidFill>
              </a:rPr>
            </a:br>
            <a:endParaRPr lang="nl-NL" dirty="0">
              <a:solidFill>
                <a:srgbClr val="002060"/>
              </a:solidFill>
            </a:endParaRPr>
          </a:p>
          <a:p>
            <a:pPr lvl="1"/>
            <a:r>
              <a:rPr lang="nl-NL" dirty="0">
                <a:solidFill>
                  <a:srgbClr val="002060"/>
                </a:solidFill>
              </a:rPr>
              <a:t>Si Johnson </a:t>
            </a:r>
            <a:r>
              <a:rPr lang="nl-NL" dirty="0" err="1">
                <a:solidFill>
                  <a:srgbClr val="002060"/>
                </a:solidFill>
              </a:rPr>
              <a:t>ganará</a:t>
            </a:r>
            <a:r>
              <a:rPr lang="nl-NL" dirty="0">
                <a:solidFill>
                  <a:srgbClr val="002060"/>
                </a:solidFill>
              </a:rPr>
              <a:t> </a:t>
            </a:r>
            <a:r>
              <a:rPr lang="nl-NL" dirty="0">
                <a:solidFill>
                  <a:srgbClr val="002060"/>
                </a:solidFill>
                <a:sym typeface="Wingdings" panose="05000000000000000000" pitchFamily="2" charset="2"/>
              </a:rPr>
              <a:t> </a:t>
            </a:r>
            <a:r>
              <a:rPr lang="nl-NL" dirty="0">
                <a:solidFill>
                  <a:srgbClr val="002060"/>
                </a:solidFill>
              </a:rPr>
              <a:t>Brexit a base de </a:t>
            </a:r>
            <a:r>
              <a:rPr lang="nl-NL" dirty="0" err="1">
                <a:solidFill>
                  <a:srgbClr val="002060"/>
                </a:solidFill>
              </a:rPr>
              <a:t>su</a:t>
            </a:r>
            <a:r>
              <a:rPr lang="nl-NL" dirty="0">
                <a:solidFill>
                  <a:srgbClr val="002060"/>
                </a:solidFill>
              </a:rPr>
              <a:t> </a:t>
            </a:r>
            <a:r>
              <a:rPr lang="nl-NL" dirty="0" err="1">
                <a:solidFill>
                  <a:srgbClr val="002060"/>
                </a:solidFill>
              </a:rPr>
              <a:t>Acuerdo</a:t>
            </a:r>
            <a:r>
              <a:rPr lang="nl-NL" dirty="0">
                <a:solidFill>
                  <a:srgbClr val="002060"/>
                </a:solidFill>
              </a:rPr>
              <a:t> con </a:t>
            </a:r>
            <a:r>
              <a:rPr lang="nl-NL" dirty="0" err="1">
                <a:solidFill>
                  <a:srgbClr val="002060"/>
                </a:solidFill>
              </a:rPr>
              <a:t>le</a:t>
            </a:r>
            <a:r>
              <a:rPr lang="nl-NL" dirty="0">
                <a:solidFill>
                  <a:srgbClr val="002060"/>
                </a:solidFill>
              </a:rPr>
              <a:t> UE </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período</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transitorio</a:t>
            </a:r>
            <a:r>
              <a:rPr lang="nl-NL" dirty="0">
                <a:solidFill>
                  <a:srgbClr val="002060"/>
                </a:solidFill>
                <a:sym typeface="Wingdings" panose="05000000000000000000" pitchFamily="2" charset="2"/>
              </a:rPr>
              <a:t> has 31.12.2020 (por lo </a:t>
            </a:r>
            <a:r>
              <a:rPr lang="nl-NL" dirty="0" err="1">
                <a:solidFill>
                  <a:srgbClr val="002060"/>
                </a:solidFill>
                <a:sym typeface="Wingdings" panose="05000000000000000000" pitchFamily="2" charset="2"/>
              </a:rPr>
              <a:t>menos</a:t>
            </a:r>
            <a:r>
              <a:rPr lang="nl-NL" dirty="0">
                <a:solidFill>
                  <a:srgbClr val="002060"/>
                </a:solidFill>
                <a:sym typeface="Wingdings" panose="05000000000000000000" pitchFamily="2" charset="2"/>
              </a:rPr>
              <a:t>) </a:t>
            </a:r>
            <a:br>
              <a:rPr lang="nl-NL" dirty="0">
                <a:solidFill>
                  <a:srgbClr val="002060"/>
                </a:solidFill>
                <a:sym typeface="Wingdings" panose="05000000000000000000" pitchFamily="2" charset="2"/>
              </a:rPr>
            </a:br>
            <a:endParaRPr lang="nl-NL" dirty="0">
              <a:solidFill>
                <a:srgbClr val="002060"/>
              </a:solidFill>
              <a:sym typeface="Wingdings" panose="05000000000000000000" pitchFamily="2" charset="2"/>
            </a:endParaRPr>
          </a:p>
          <a:p>
            <a:pPr lvl="1"/>
            <a:r>
              <a:rPr lang="nl-NL" dirty="0">
                <a:solidFill>
                  <a:srgbClr val="002060"/>
                </a:solidFill>
                <a:sym typeface="Wingdings" panose="05000000000000000000" pitchFamily="2" charset="2"/>
              </a:rPr>
              <a:t>Si Labour </a:t>
            </a:r>
            <a:r>
              <a:rPr lang="nl-NL" dirty="0" err="1">
                <a:solidFill>
                  <a:srgbClr val="002060"/>
                </a:solidFill>
                <a:sym typeface="Wingdings" panose="05000000000000000000" pitchFamily="2" charset="2"/>
              </a:rPr>
              <a:t>ganará</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quieren</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negociar</a:t>
            </a:r>
            <a:r>
              <a:rPr lang="nl-NL" dirty="0">
                <a:solidFill>
                  <a:srgbClr val="002060"/>
                </a:solidFill>
                <a:sym typeface="Wingdings" panose="05000000000000000000" pitchFamily="2" charset="2"/>
              </a:rPr>
              <a:t> con el UE </a:t>
            </a:r>
            <a:r>
              <a:rPr lang="nl-NL" dirty="0" err="1">
                <a:solidFill>
                  <a:srgbClr val="002060"/>
                </a:solidFill>
                <a:sym typeface="Wingdings" panose="05000000000000000000" pitchFamily="2" charset="2"/>
              </a:rPr>
              <a:t>un</a:t>
            </a:r>
            <a:r>
              <a:rPr lang="nl-NL" dirty="0">
                <a:solidFill>
                  <a:srgbClr val="002060"/>
                </a:solidFill>
                <a:sym typeface="Wingdings" panose="05000000000000000000" pitchFamily="2" charset="2"/>
              </a:rPr>
              <a:t> Brexit </a:t>
            </a:r>
            <a:r>
              <a:rPr lang="nl-NL" dirty="0" err="1">
                <a:solidFill>
                  <a:srgbClr val="002060"/>
                </a:solidFill>
                <a:sym typeface="Wingdings" panose="05000000000000000000" pitchFamily="2" charset="2"/>
              </a:rPr>
              <a:t>más</a:t>
            </a:r>
            <a:r>
              <a:rPr lang="nl-NL" dirty="0">
                <a:solidFill>
                  <a:srgbClr val="002060"/>
                </a:solidFill>
                <a:sym typeface="Wingdings" panose="05000000000000000000" pitchFamily="2" charset="2"/>
              </a:rPr>
              <a:t> suave. </a:t>
            </a:r>
            <a:br>
              <a:rPr lang="nl-NL" dirty="0">
                <a:solidFill>
                  <a:srgbClr val="002060"/>
                </a:solidFill>
                <a:sym typeface="Wingdings" panose="05000000000000000000" pitchFamily="2" charset="2"/>
              </a:rPr>
            </a:br>
            <a:r>
              <a:rPr lang="nl-NL" dirty="0">
                <a:solidFill>
                  <a:srgbClr val="002060"/>
                </a:solidFill>
                <a:sym typeface="Wingdings" panose="05000000000000000000" pitchFamily="2" charset="2"/>
              </a:rPr>
              <a:t>Y </a:t>
            </a:r>
            <a:r>
              <a:rPr lang="nl-NL" dirty="0" err="1">
                <a:solidFill>
                  <a:srgbClr val="002060"/>
                </a:solidFill>
                <a:sym typeface="Wingdings" panose="05000000000000000000" pitchFamily="2" charset="2"/>
              </a:rPr>
              <a:t>después</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otro</a:t>
            </a:r>
            <a:r>
              <a:rPr lang="nl-NL" dirty="0">
                <a:solidFill>
                  <a:srgbClr val="002060"/>
                </a:solidFill>
                <a:sym typeface="Wingdings" panose="05000000000000000000" pitchFamily="2" charset="2"/>
              </a:rPr>
              <a:t> referendum</a:t>
            </a:r>
            <a:br>
              <a:rPr lang="nl-NL" dirty="0">
                <a:solidFill>
                  <a:srgbClr val="002060"/>
                </a:solidFill>
                <a:sym typeface="Wingdings" panose="05000000000000000000" pitchFamily="2" charset="2"/>
              </a:rPr>
            </a:br>
            <a:endParaRPr lang="nl-NL" dirty="0">
              <a:solidFill>
                <a:srgbClr val="002060"/>
              </a:solidFill>
              <a:sym typeface="Wingdings" panose="05000000000000000000" pitchFamily="2" charset="2"/>
            </a:endParaRPr>
          </a:p>
          <a:p>
            <a:pPr lvl="1"/>
            <a:r>
              <a:rPr lang="nl-NL" dirty="0">
                <a:solidFill>
                  <a:srgbClr val="002060"/>
                </a:solidFill>
                <a:sym typeface="Wingdings" panose="05000000000000000000" pitchFamily="2" charset="2"/>
              </a:rPr>
              <a:t>Si </a:t>
            </a:r>
            <a:r>
              <a:rPr lang="nl-NL" dirty="0" err="1">
                <a:solidFill>
                  <a:srgbClr val="002060"/>
                </a:solidFill>
                <a:sym typeface="Wingdings" panose="05000000000000000000" pitchFamily="2" charset="2"/>
              </a:rPr>
              <a:t>nadie</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ganará</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todos</a:t>
            </a:r>
            <a:r>
              <a:rPr lang="nl-NL" dirty="0">
                <a:solidFill>
                  <a:srgbClr val="002060"/>
                </a:solidFill>
                <a:sym typeface="Wingdings" panose="05000000000000000000" pitchFamily="2" charset="2"/>
              </a:rPr>
              <a:t> los </a:t>
            </a:r>
            <a:r>
              <a:rPr lang="nl-NL" dirty="0" err="1">
                <a:solidFill>
                  <a:srgbClr val="002060"/>
                </a:solidFill>
                <a:sym typeface="Wingdings" panose="05000000000000000000" pitchFamily="2" charset="2"/>
              </a:rPr>
              <a:t>escenarios</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sean</a:t>
            </a:r>
            <a:r>
              <a:rPr lang="nl-NL" dirty="0">
                <a:solidFill>
                  <a:srgbClr val="002060"/>
                </a:solidFill>
                <a:sym typeface="Wingdings" panose="05000000000000000000" pitchFamily="2" charset="2"/>
              </a:rPr>
              <a:t> </a:t>
            </a:r>
            <a:r>
              <a:rPr lang="nl-NL" dirty="0" err="1">
                <a:solidFill>
                  <a:srgbClr val="002060"/>
                </a:solidFill>
                <a:sym typeface="Wingdings" panose="05000000000000000000" pitchFamily="2" charset="2"/>
              </a:rPr>
              <a:t>posible</a:t>
            </a:r>
            <a:r>
              <a:rPr lang="nl-NL" dirty="0">
                <a:solidFill>
                  <a:srgbClr val="002060"/>
                </a:solidFill>
                <a:sym typeface="Wingdings" panose="05000000000000000000" pitchFamily="2" charset="2"/>
              </a:rPr>
              <a:t>. </a:t>
            </a:r>
            <a:endParaRPr lang="nl-NL" dirty="0">
              <a:solidFill>
                <a:srgbClr val="002060"/>
              </a:solidFill>
            </a:endParaRPr>
          </a:p>
        </p:txBody>
      </p:sp>
      <p:sp>
        <p:nvSpPr>
          <p:cNvPr id="3" name="Titel 2">
            <a:extLst>
              <a:ext uri="{FF2B5EF4-FFF2-40B4-BE49-F238E27FC236}">
                <a16:creationId xmlns:a16="http://schemas.microsoft.com/office/drawing/2014/main" id="{07EE23D8-C260-4B16-8953-0E9B205DE50D}"/>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20964972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E952C81-2F97-4D24-942B-D4B4C2F139C8}"/>
              </a:ext>
            </a:extLst>
          </p:cNvPr>
          <p:cNvSpPr>
            <a:spLocks noGrp="1"/>
          </p:cNvSpPr>
          <p:nvPr>
            <p:ph type="body" sz="quarter" idx="10"/>
          </p:nvPr>
        </p:nvSpPr>
        <p:spPr>
          <a:xfrm>
            <a:off x="369651" y="1300114"/>
            <a:ext cx="11770467" cy="4938557"/>
          </a:xfrm>
        </p:spPr>
        <p:txBody>
          <a:bodyPr/>
          <a:lstStyle/>
          <a:p>
            <a:r>
              <a:rPr lang="nl-NL" dirty="0" err="1">
                <a:solidFill>
                  <a:srgbClr val="002060"/>
                </a:solidFill>
              </a:rPr>
              <a:t>Continuar</a:t>
            </a:r>
            <a:r>
              <a:rPr lang="nl-NL" dirty="0">
                <a:solidFill>
                  <a:srgbClr val="002060"/>
                </a:solidFill>
              </a:rPr>
              <a:t> a </a:t>
            </a:r>
            <a:r>
              <a:rPr lang="nl-NL" dirty="0" err="1">
                <a:solidFill>
                  <a:srgbClr val="002060"/>
                </a:solidFill>
              </a:rPr>
              <a:t>ser</a:t>
            </a:r>
            <a:r>
              <a:rPr lang="nl-NL" dirty="0">
                <a:solidFill>
                  <a:srgbClr val="002060"/>
                </a:solidFill>
              </a:rPr>
              <a:t> </a:t>
            </a:r>
            <a:r>
              <a:rPr lang="nl-NL" dirty="0" err="1">
                <a:solidFill>
                  <a:srgbClr val="002060"/>
                </a:solidFill>
              </a:rPr>
              <a:t>unidos</a:t>
            </a:r>
            <a:r>
              <a:rPr lang="nl-NL" dirty="0">
                <a:solidFill>
                  <a:srgbClr val="002060"/>
                </a:solidFill>
              </a:rPr>
              <a:t> (EUFA) </a:t>
            </a:r>
            <a:r>
              <a:rPr lang="nl-NL" dirty="0">
                <a:solidFill>
                  <a:srgbClr val="002060"/>
                </a:solidFill>
                <a:sym typeface="Wingdings" panose="05000000000000000000" pitchFamily="2" charset="2"/>
              </a:rPr>
              <a:t></a:t>
            </a:r>
            <a:r>
              <a:rPr lang="nl-NL" dirty="0">
                <a:solidFill>
                  <a:srgbClr val="002060"/>
                </a:solidFill>
              </a:rPr>
              <a:t> no </a:t>
            </a:r>
            <a:r>
              <a:rPr lang="nl-NL" dirty="0" err="1">
                <a:solidFill>
                  <a:srgbClr val="002060"/>
                </a:solidFill>
              </a:rPr>
              <a:t>entrar</a:t>
            </a:r>
            <a:r>
              <a:rPr lang="nl-NL" dirty="0">
                <a:solidFill>
                  <a:srgbClr val="002060"/>
                </a:solidFill>
              </a:rPr>
              <a:t> en </a:t>
            </a:r>
            <a:r>
              <a:rPr lang="nl-NL" dirty="0" err="1">
                <a:solidFill>
                  <a:srgbClr val="002060"/>
                </a:solidFill>
              </a:rPr>
              <a:t>posibles</a:t>
            </a:r>
            <a:r>
              <a:rPr lang="nl-NL" dirty="0">
                <a:solidFill>
                  <a:srgbClr val="002060"/>
                </a:solidFill>
              </a:rPr>
              <a:t> </a:t>
            </a:r>
            <a:r>
              <a:rPr lang="nl-NL" dirty="0" err="1">
                <a:solidFill>
                  <a:srgbClr val="002060"/>
                </a:solidFill>
              </a:rPr>
              <a:t>disputas</a:t>
            </a:r>
            <a:r>
              <a:rPr lang="nl-NL" dirty="0">
                <a:solidFill>
                  <a:srgbClr val="002060"/>
                </a:solidFill>
              </a:rPr>
              <a:t> </a:t>
            </a:r>
            <a:r>
              <a:rPr lang="nl-NL" dirty="0" err="1">
                <a:solidFill>
                  <a:srgbClr val="002060"/>
                </a:solidFill>
              </a:rPr>
              <a:t>internas</a:t>
            </a:r>
            <a:endParaRPr lang="nl-NL" dirty="0">
              <a:solidFill>
                <a:srgbClr val="002060"/>
              </a:solidFill>
            </a:endParaRPr>
          </a:p>
          <a:p>
            <a:r>
              <a:rPr lang="nl-NL" dirty="0" err="1">
                <a:solidFill>
                  <a:srgbClr val="002060"/>
                </a:solidFill>
              </a:rPr>
              <a:t>Acentuar</a:t>
            </a:r>
            <a:r>
              <a:rPr lang="nl-NL" dirty="0">
                <a:solidFill>
                  <a:srgbClr val="002060"/>
                </a:solidFill>
              </a:rPr>
              <a:t> los </a:t>
            </a:r>
            <a:r>
              <a:rPr lang="nl-NL" dirty="0" err="1">
                <a:solidFill>
                  <a:srgbClr val="002060"/>
                </a:solidFill>
              </a:rPr>
              <a:t>textos</a:t>
            </a:r>
            <a:r>
              <a:rPr lang="nl-NL" dirty="0">
                <a:solidFill>
                  <a:srgbClr val="002060"/>
                </a:solidFill>
              </a:rPr>
              <a:t> del </a:t>
            </a:r>
            <a:r>
              <a:rPr lang="nl-NL" dirty="0" err="1">
                <a:solidFill>
                  <a:srgbClr val="002060"/>
                </a:solidFill>
              </a:rPr>
              <a:t>mandato</a:t>
            </a:r>
            <a:r>
              <a:rPr lang="nl-NL" dirty="0">
                <a:solidFill>
                  <a:srgbClr val="002060"/>
                </a:solidFill>
              </a:rPr>
              <a:t>, la </a:t>
            </a:r>
            <a:r>
              <a:rPr lang="nl-NL" dirty="0" err="1">
                <a:solidFill>
                  <a:srgbClr val="002060"/>
                </a:solidFill>
              </a:rPr>
              <a:t>Declaración</a:t>
            </a:r>
            <a:r>
              <a:rPr lang="nl-NL" dirty="0">
                <a:solidFill>
                  <a:srgbClr val="002060"/>
                </a:solidFill>
              </a:rPr>
              <a:t> Politica y la </a:t>
            </a:r>
            <a:r>
              <a:rPr lang="nl-NL" dirty="0" err="1">
                <a:solidFill>
                  <a:srgbClr val="002060"/>
                </a:solidFill>
              </a:rPr>
              <a:t>declaración</a:t>
            </a:r>
            <a:r>
              <a:rPr lang="nl-NL" dirty="0">
                <a:solidFill>
                  <a:srgbClr val="002060"/>
                </a:solidFill>
              </a:rPr>
              <a:t> </a:t>
            </a:r>
            <a:r>
              <a:rPr lang="nl-NL" dirty="0" err="1">
                <a:solidFill>
                  <a:srgbClr val="002060"/>
                </a:solidFill>
              </a:rPr>
              <a:t>unilateral</a:t>
            </a:r>
            <a:r>
              <a:rPr lang="nl-NL" dirty="0">
                <a:solidFill>
                  <a:srgbClr val="002060"/>
                </a:solidFill>
              </a:rPr>
              <a:t> del </a:t>
            </a:r>
            <a:r>
              <a:rPr lang="nl-NL" dirty="0" err="1">
                <a:solidFill>
                  <a:srgbClr val="002060"/>
                </a:solidFill>
              </a:rPr>
              <a:t>Consejo</a:t>
            </a:r>
            <a:r>
              <a:rPr lang="nl-NL" dirty="0">
                <a:solidFill>
                  <a:srgbClr val="002060"/>
                </a:solidFill>
              </a:rPr>
              <a:t>. </a:t>
            </a:r>
          </a:p>
          <a:p>
            <a:r>
              <a:rPr lang="nl-NL" dirty="0" err="1">
                <a:solidFill>
                  <a:srgbClr val="002060"/>
                </a:solidFill>
              </a:rPr>
              <a:t>Acentuar</a:t>
            </a:r>
            <a:r>
              <a:rPr lang="nl-NL" dirty="0">
                <a:solidFill>
                  <a:srgbClr val="002060"/>
                </a:solidFill>
              </a:rPr>
              <a:t> que la </a:t>
            </a:r>
            <a:r>
              <a:rPr lang="nl-NL" dirty="0" err="1">
                <a:solidFill>
                  <a:srgbClr val="002060"/>
                </a:solidFill>
              </a:rPr>
              <a:t>negociacion</a:t>
            </a:r>
            <a:r>
              <a:rPr lang="nl-NL" dirty="0">
                <a:solidFill>
                  <a:srgbClr val="002060"/>
                </a:solidFill>
              </a:rPr>
              <a:t> </a:t>
            </a:r>
            <a:r>
              <a:rPr lang="nl-NL" dirty="0" err="1">
                <a:solidFill>
                  <a:srgbClr val="002060"/>
                </a:solidFill>
              </a:rPr>
              <a:t>pesquera</a:t>
            </a:r>
            <a:r>
              <a:rPr lang="nl-NL" dirty="0">
                <a:solidFill>
                  <a:srgbClr val="002060"/>
                </a:solidFill>
              </a:rPr>
              <a:t> </a:t>
            </a:r>
            <a:r>
              <a:rPr lang="nl-NL" dirty="0" err="1">
                <a:solidFill>
                  <a:srgbClr val="002060"/>
                </a:solidFill>
              </a:rPr>
              <a:t>son</a:t>
            </a:r>
            <a:r>
              <a:rPr lang="nl-NL" dirty="0">
                <a:solidFill>
                  <a:srgbClr val="002060"/>
                </a:solidFill>
              </a:rPr>
              <a:t> </a:t>
            </a:r>
            <a:r>
              <a:rPr lang="nl-NL" dirty="0" err="1">
                <a:solidFill>
                  <a:srgbClr val="002060"/>
                </a:solidFill>
              </a:rPr>
              <a:t>fuertemente</a:t>
            </a:r>
            <a:r>
              <a:rPr lang="nl-NL" dirty="0">
                <a:solidFill>
                  <a:srgbClr val="002060"/>
                </a:solidFill>
              </a:rPr>
              <a:t> y </a:t>
            </a:r>
            <a:r>
              <a:rPr lang="nl-NL" dirty="0" err="1">
                <a:solidFill>
                  <a:srgbClr val="002060"/>
                </a:solidFill>
              </a:rPr>
              <a:t>constantemente</a:t>
            </a:r>
            <a:r>
              <a:rPr lang="nl-NL" dirty="0">
                <a:solidFill>
                  <a:srgbClr val="002060"/>
                </a:solidFill>
              </a:rPr>
              <a:t> </a:t>
            </a:r>
            <a:r>
              <a:rPr lang="nl-NL" dirty="0" err="1">
                <a:solidFill>
                  <a:srgbClr val="002060"/>
                </a:solidFill>
              </a:rPr>
              <a:t>vinculado</a:t>
            </a:r>
            <a:r>
              <a:rPr lang="nl-NL" dirty="0">
                <a:solidFill>
                  <a:srgbClr val="002060"/>
                </a:solidFill>
              </a:rPr>
              <a:t> con la </a:t>
            </a:r>
            <a:r>
              <a:rPr lang="nl-NL" dirty="0" err="1">
                <a:solidFill>
                  <a:srgbClr val="002060"/>
                </a:solidFill>
              </a:rPr>
              <a:t>negociación</a:t>
            </a:r>
            <a:r>
              <a:rPr lang="nl-NL" dirty="0">
                <a:solidFill>
                  <a:srgbClr val="002060"/>
                </a:solidFill>
              </a:rPr>
              <a:t> de </a:t>
            </a:r>
            <a:r>
              <a:rPr lang="nl-NL" dirty="0" err="1">
                <a:solidFill>
                  <a:srgbClr val="002060"/>
                </a:solidFill>
              </a:rPr>
              <a:t>un</a:t>
            </a:r>
            <a:r>
              <a:rPr lang="nl-NL" dirty="0">
                <a:solidFill>
                  <a:srgbClr val="002060"/>
                </a:solidFill>
              </a:rPr>
              <a:t> </a:t>
            </a:r>
            <a:r>
              <a:rPr lang="nl-NL" dirty="0" err="1">
                <a:solidFill>
                  <a:srgbClr val="002060"/>
                </a:solidFill>
              </a:rPr>
              <a:t>acuerdo</a:t>
            </a:r>
            <a:r>
              <a:rPr lang="nl-NL" dirty="0">
                <a:solidFill>
                  <a:srgbClr val="002060"/>
                </a:solidFill>
              </a:rPr>
              <a:t> de libre </a:t>
            </a:r>
            <a:r>
              <a:rPr lang="nl-NL" dirty="0" err="1">
                <a:solidFill>
                  <a:srgbClr val="002060"/>
                </a:solidFill>
              </a:rPr>
              <a:t>comercio</a:t>
            </a:r>
            <a:endParaRPr lang="nl-NL" dirty="0">
              <a:solidFill>
                <a:srgbClr val="002060"/>
              </a:solidFill>
            </a:endParaRPr>
          </a:p>
          <a:p>
            <a:r>
              <a:rPr lang="nl-NL" dirty="0" err="1">
                <a:solidFill>
                  <a:srgbClr val="002060"/>
                </a:solidFill>
              </a:rPr>
              <a:t>Desarollar</a:t>
            </a:r>
            <a:r>
              <a:rPr lang="nl-NL" dirty="0">
                <a:solidFill>
                  <a:srgbClr val="002060"/>
                </a:solidFill>
              </a:rPr>
              <a:t> </a:t>
            </a:r>
            <a:r>
              <a:rPr lang="nl-NL" dirty="0" err="1">
                <a:solidFill>
                  <a:srgbClr val="002060"/>
                </a:solidFill>
              </a:rPr>
              <a:t>una</a:t>
            </a:r>
            <a:r>
              <a:rPr lang="nl-NL" dirty="0">
                <a:solidFill>
                  <a:srgbClr val="002060"/>
                </a:solidFill>
              </a:rPr>
              <a:t> </a:t>
            </a:r>
            <a:r>
              <a:rPr lang="nl-NL" dirty="0" err="1">
                <a:solidFill>
                  <a:srgbClr val="002060"/>
                </a:solidFill>
              </a:rPr>
              <a:t>colaboración</a:t>
            </a:r>
            <a:r>
              <a:rPr lang="nl-NL" dirty="0">
                <a:solidFill>
                  <a:srgbClr val="002060"/>
                </a:solidFill>
              </a:rPr>
              <a:t> </a:t>
            </a:r>
            <a:r>
              <a:rPr lang="nl-NL" dirty="0" err="1">
                <a:solidFill>
                  <a:srgbClr val="002060"/>
                </a:solidFill>
              </a:rPr>
              <a:t>intensa</a:t>
            </a:r>
            <a:r>
              <a:rPr lang="nl-NL" dirty="0">
                <a:solidFill>
                  <a:srgbClr val="002060"/>
                </a:solidFill>
              </a:rPr>
              <a:t> con Michel </a:t>
            </a:r>
            <a:r>
              <a:rPr lang="nl-NL" dirty="0" err="1">
                <a:solidFill>
                  <a:srgbClr val="002060"/>
                </a:solidFill>
              </a:rPr>
              <a:t>Barnier</a:t>
            </a:r>
            <a:r>
              <a:rPr lang="nl-NL" dirty="0">
                <a:solidFill>
                  <a:srgbClr val="002060"/>
                </a:solidFill>
              </a:rPr>
              <a:t> y el </a:t>
            </a:r>
            <a:r>
              <a:rPr lang="nl-NL" dirty="0" err="1">
                <a:solidFill>
                  <a:srgbClr val="002060"/>
                </a:solidFill>
              </a:rPr>
              <a:t>nuevo</a:t>
            </a:r>
            <a:r>
              <a:rPr lang="nl-NL" dirty="0">
                <a:solidFill>
                  <a:srgbClr val="002060"/>
                </a:solidFill>
              </a:rPr>
              <a:t> </a:t>
            </a:r>
            <a:r>
              <a:rPr lang="nl-NL" dirty="0" err="1">
                <a:solidFill>
                  <a:srgbClr val="002060"/>
                </a:solidFill>
              </a:rPr>
              <a:t>comisario</a:t>
            </a:r>
            <a:r>
              <a:rPr lang="nl-NL" dirty="0">
                <a:solidFill>
                  <a:srgbClr val="002060"/>
                </a:solidFill>
              </a:rPr>
              <a:t> de </a:t>
            </a:r>
            <a:r>
              <a:rPr lang="nl-NL" dirty="0" err="1">
                <a:solidFill>
                  <a:srgbClr val="002060"/>
                </a:solidFill>
              </a:rPr>
              <a:t>Medioambiente</a:t>
            </a:r>
            <a:r>
              <a:rPr lang="nl-NL" dirty="0">
                <a:solidFill>
                  <a:srgbClr val="002060"/>
                </a:solidFill>
              </a:rPr>
              <a:t>, </a:t>
            </a:r>
            <a:r>
              <a:rPr lang="nl-NL" dirty="0" err="1">
                <a:solidFill>
                  <a:srgbClr val="002060"/>
                </a:solidFill>
              </a:rPr>
              <a:t>Oceanos</a:t>
            </a:r>
            <a:r>
              <a:rPr lang="nl-NL" dirty="0">
                <a:solidFill>
                  <a:srgbClr val="002060"/>
                </a:solidFill>
              </a:rPr>
              <a:t> y </a:t>
            </a:r>
            <a:r>
              <a:rPr lang="nl-NL" dirty="0" err="1">
                <a:solidFill>
                  <a:srgbClr val="002060"/>
                </a:solidFill>
              </a:rPr>
              <a:t>Pesca</a:t>
            </a:r>
            <a:r>
              <a:rPr lang="nl-NL" dirty="0">
                <a:solidFill>
                  <a:srgbClr val="002060"/>
                </a:solidFill>
              </a:rPr>
              <a:t> y </a:t>
            </a:r>
            <a:r>
              <a:rPr lang="nl-NL" dirty="0" err="1">
                <a:solidFill>
                  <a:srgbClr val="002060"/>
                </a:solidFill>
              </a:rPr>
              <a:t>su</a:t>
            </a:r>
            <a:r>
              <a:rPr lang="nl-NL" dirty="0">
                <a:solidFill>
                  <a:srgbClr val="002060"/>
                </a:solidFill>
              </a:rPr>
              <a:t> </a:t>
            </a:r>
            <a:r>
              <a:rPr lang="nl-NL" dirty="0" err="1">
                <a:solidFill>
                  <a:srgbClr val="002060"/>
                </a:solidFill>
              </a:rPr>
              <a:t>organización</a:t>
            </a:r>
            <a:r>
              <a:rPr lang="nl-NL" dirty="0">
                <a:solidFill>
                  <a:srgbClr val="002060"/>
                </a:solidFill>
              </a:rPr>
              <a:t> (DGMARE)</a:t>
            </a:r>
          </a:p>
          <a:p>
            <a:r>
              <a:rPr lang="nl-NL" dirty="0" err="1">
                <a:solidFill>
                  <a:srgbClr val="002060"/>
                </a:solidFill>
              </a:rPr>
              <a:t>Presionar</a:t>
            </a:r>
            <a:r>
              <a:rPr lang="nl-NL" dirty="0">
                <a:solidFill>
                  <a:srgbClr val="002060"/>
                </a:solidFill>
              </a:rPr>
              <a:t> que </a:t>
            </a:r>
            <a:r>
              <a:rPr lang="nl-NL">
                <a:solidFill>
                  <a:srgbClr val="002060"/>
                </a:solidFill>
              </a:rPr>
              <a:t>queremos</a:t>
            </a:r>
            <a:r>
              <a:rPr lang="nl-NL" dirty="0">
                <a:solidFill>
                  <a:srgbClr val="002060"/>
                </a:solidFill>
              </a:rPr>
              <a:t> </a:t>
            </a:r>
            <a:r>
              <a:rPr lang="nl-NL" dirty="0" err="1">
                <a:solidFill>
                  <a:srgbClr val="002060"/>
                </a:solidFill>
              </a:rPr>
              <a:t>un</a:t>
            </a:r>
            <a:r>
              <a:rPr lang="nl-NL" dirty="0">
                <a:solidFill>
                  <a:srgbClr val="002060"/>
                </a:solidFill>
              </a:rPr>
              <a:t> </a:t>
            </a:r>
            <a:r>
              <a:rPr lang="nl-NL" dirty="0" err="1">
                <a:solidFill>
                  <a:srgbClr val="002060"/>
                </a:solidFill>
              </a:rPr>
              <a:t>acuerdo</a:t>
            </a:r>
            <a:r>
              <a:rPr lang="nl-NL" dirty="0">
                <a:solidFill>
                  <a:srgbClr val="002060"/>
                </a:solidFill>
              </a:rPr>
              <a:t> de </a:t>
            </a:r>
            <a:r>
              <a:rPr lang="nl-NL" dirty="0" err="1">
                <a:solidFill>
                  <a:srgbClr val="002060"/>
                </a:solidFill>
              </a:rPr>
              <a:t>pesca</a:t>
            </a:r>
            <a:r>
              <a:rPr lang="nl-NL" dirty="0">
                <a:solidFill>
                  <a:srgbClr val="002060"/>
                </a:solidFill>
              </a:rPr>
              <a:t> </a:t>
            </a:r>
            <a:r>
              <a:rPr lang="nl-NL" dirty="0" err="1">
                <a:solidFill>
                  <a:srgbClr val="002060"/>
                </a:solidFill>
              </a:rPr>
              <a:t>bilateral</a:t>
            </a:r>
            <a:r>
              <a:rPr lang="nl-NL" dirty="0">
                <a:solidFill>
                  <a:srgbClr val="002060"/>
                </a:solidFill>
              </a:rPr>
              <a:t> a (</a:t>
            </a:r>
            <a:r>
              <a:rPr lang="nl-NL" dirty="0" err="1">
                <a:solidFill>
                  <a:srgbClr val="002060"/>
                </a:solidFill>
              </a:rPr>
              <a:t>muy</a:t>
            </a:r>
            <a:r>
              <a:rPr lang="nl-NL" dirty="0">
                <a:solidFill>
                  <a:srgbClr val="002060"/>
                </a:solidFill>
              </a:rPr>
              <a:t>) largo </a:t>
            </a:r>
            <a:r>
              <a:rPr lang="nl-NL" dirty="0" err="1">
                <a:solidFill>
                  <a:srgbClr val="002060"/>
                </a:solidFill>
              </a:rPr>
              <a:t>plazo</a:t>
            </a:r>
            <a:endParaRPr lang="nl-NL" dirty="0">
              <a:solidFill>
                <a:srgbClr val="002060"/>
              </a:solidFill>
            </a:endParaRPr>
          </a:p>
        </p:txBody>
      </p:sp>
      <p:sp>
        <p:nvSpPr>
          <p:cNvPr id="3" name="Titel 2">
            <a:extLst>
              <a:ext uri="{FF2B5EF4-FFF2-40B4-BE49-F238E27FC236}">
                <a16:creationId xmlns:a16="http://schemas.microsoft.com/office/drawing/2014/main" id="{D240958A-5EBE-4432-95E5-8A838B59B2D7}"/>
              </a:ext>
            </a:extLst>
          </p:cNvPr>
          <p:cNvSpPr>
            <a:spLocks noGrp="1"/>
          </p:cNvSpPr>
          <p:nvPr>
            <p:ph type="title"/>
          </p:nvPr>
        </p:nvSpPr>
        <p:spPr/>
        <p:txBody>
          <a:bodyPr>
            <a:normAutofit/>
          </a:bodyPr>
          <a:lstStyle/>
          <a:p>
            <a:r>
              <a:rPr lang="nl-NL" b="1" dirty="0" err="1">
                <a:solidFill>
                  <a:srgbClr val="C00000"/>
                </a:solidFill>
              </a:rPr>
              <a:t>Nosotros</a:t>
            </a:r>
            <a:r>
              <a:rPr lang="nl-NL" b="1" dirty="0">
                <a:solidFill>
                  <a:srgbClr val="C00000"/>
                </a:solidFill>
              </a:rPr>
              <a:t>, </a:t>
            </a:r>
            <a:r>
              <a:rPr lang="nl-NL" b="1" dirty="0" err="1">
                <a:solidFill>
                  <a:srgbClr val="C00000"/>
                </a:solidFill>
              </a:rPr>
              <a:t>como</a:t>
            </a:r>
            <a:r>
              <a:rPr lang="nl-NL" b="1" dirty="0">
                <a:solidFill>
                  <a:srgbClr val="C00000"/>
                </a:solidFill>
              </a:rPr>
              <a:t> </a:t>
            </a:r>
            <a:r>
              <a:rPr lang="nl-NL" b="1" dirty="0" err="1">
                <a:solidFill>
                  <a:srgbClr val="C00000"/>
                </a:solidFill>
              </a:rPr>
              <a:t>industria</a:t>
            </a:r>
            <a:r>
              <a:rPr lang="nl-NL" b="1" dirty="0">
                <a:solidFill>
                  <a:srgbClr val="C00000"/>
                </a:solidFill>
              </a:rPr>
              <a:t> </a:t>
            </a:r>
            <a:r>
              <a:rPr lang="nl-NL" b="1" dirty="0" err="1">
                <a:solidFill>
                  <a:srgbClr val="C00000"/>
                </a:solidFill>
              </a:rPr>
              <a:t>pesquera</a:t>
            </a:r>
            <a:r>
              <a:rPr lang="nl-NL" b="1" dirty="0">
                <a:solidFill>
                  <a:srgbClr val="C00000"/>
                </a:solidFill>
              </a:rPr>
              <a:t>, </a:t>
            </a:r>
            <a:r>
              <a:rPr lang="nl-NL" b="1" dirty="0" err="1">
                <a:solidFill>
                  <a:srgbClr val="C00000"/>
                </a:solidFill>
              </a:rPr>
              <a:t>debemos</a:t>
            </a:r>
            <a:r>
              <a:rPr lang="nl-NL" b="1" dirty="0">
                <a:solidFill>
                  <a:srgbClr val="C00000"/>
                </a:solidFill>
              </a:rPr>
              <a:t>…</a:t>
            </a:r>
          </a:p>
        </p:txBody>
      </p:sp>
    </p:spTree>
    <p:extLst>
      <p:ext uri="{BB962C8B-B14F-4D97-AF65-F5344CB8AC3E}">
        <p14:creationId xmlns:p14="http://schemas.microsoft.com/office/powerpoint/2010/main" val="17740186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F1C1FA4-D7F0-4710-B4AC-623BC7EF4CD1}"/>
              </a:ext>
            </a:extLst>
          </p:cNvPr>
          <p:cNvSpPr>
            <a:spLocks noGrp="1" noChangeArrowheads="1"/>
          </p:cNvSpPr>
          <p:nvPr>
            <p:ph type="title"/>
          </p:nvPr>
        </p:nvSpPr>
        <p:spPr>
          <a:xfrm>
            <a:off x="543576" y="91"/>
            <a:ext cx="6656992" cy="1142970"/>
          </a:xfrm>
        </p:spPr>
        <p:txBody>
          <a:bodyPr>
            <a:normAutofit/>
          </a:bodyPr>
          <a:lstStyle/>
          <a:p>
            <a:r>
              <a:rPr lang="en-IE" altLang="en-US" sz="3600" b="1" dirty="0">
                <a:solidFill>
                  <a:srgbClr val="C00000"/>
                </a:solidFill>
              </a:rPr>
              <a:t>El </a:t>
            </a:r>
            <a:r>
              <a:rPr lang="en-IE" altLang="en-US" sz="3600" b="1" dirty="0" err="1">
                <a:solidFill>
                  <a:srgbClr val="C00000"/>
                </a:solidFill>
              </a:rPr>
              <a:t>contexto</a:t>
            </a:r>
            <a:r>
              <a:rPr lang="en-IE" altLang="en-US" sz="3600" b="1" dirty="0">
                <a:solidFill>
                  <a:srgbClr val="C00000"/>
                </a:solidFill>
              </a:rPr>
              <a:t> de Brexit y </a:t>
            </a:r>
            <a:r>
              <a:rPr lang="en-IE" altLang="en-US" sz="3600" b="1" dirty="0" err="1">
                <a:solidFill>
                  <a:srgbClr val="C00000"/>
                </a:solidFill>
              </a:rPr>
              <a:t>Pesca</a:t>
            </a:r>
            <a:endParaRPr lang="en-IE" altLang="en-US" sz="4800" b="1" dirty="0">
              <a:solidFill>
                <a:srgbClr val="C00000"/>
              </a:solidFill>
            </a:endParaRPr>
          </a:p>
        </p:txBody>
      </p:sp>
      <p:sp>
        <p:nvSpPr>
          <p:cNvPr id="186371" name="Rectangle 3">
            <a:extLst>
              <a:ext uri="{FF2B5EF4-FFF2-40B4-BE49-F238E27FC236}">
                <a16:creationId xmlns:a16="http://schemas.microsoft.com/office/drawing/2014/main" id="{7BAA8CB3-C736-4FBC-872C-376582A5010E}"/>
              </a:ext>
            </a:extLst>
          </p:cNvPr>
          <p:cNvSpPr>
            <a:spLocks noGrp="1" noChangeArrowheads="1"/>
          </p:cNvSpPr>
          <p:nvPr>
            <p:ph idx="1"/>
          </p:nvPr>
        </p:nvSpPr>
        <p:spPr>
          <a:xfrm>
            <a:off x="543576" y="1599967"/>
            <a:ext cx="6025389" cy="4432971"/>
          </a:xfrm>
        </p:spPr>
        <p:txBody>
          <a:bodyPr>
            <a:normAutofit fontScale="92500" lnSpcReduction="10000"/>
          </a:bodyPr>
          <a:lstStyle/>
          <a:p>
            <a:pPr>
              <a:buClr>
                <a:srgbClr val="002060"/>
              </a:buClr>
            </a:pPr>
            <a:r>
              <a:rPr lang="en-IE" altLang="en-US" sz="3000" dirty="0">
                <a:solidFill>
                  <a:srgbClr val="002060"/>
                </a:solidFill>
              </a:rPr>
              <a:t>La </a:t>
            </a:r>
            <a:r>
              <a:rPr lang="en-IE" altLang="en-US" sz="3000" dirty="0" err="1">
                <a:solidFill>
                  <a:srgbClr val="002060"/>
                </a:solidFill>
              </a:rPr>
              <a:t>pesca</a:t>
            </a:r>
            <a:r>
              <a:rPr lang="en-IE" altLang="en-US" sz="3000" dirty="0">
                <a:solidFill>
                  <a:srgbClr val="002060"/>
                </a:solidFill>
              </a:rPr>
              <a:t> es un </a:t>
            </a:r>
            <a:r>
              <a:rPr lang="en-IE" altLang="en-US" sz="3000" dirty="0" err="1">
                <a:solidFill>
                  <a:srgbClr val="002060"/>
                </a:solidFill>
              </a:rPr>
              <a:t>caso</a:t>
            </a:r>
            <a:r>
              <a:rPr lang="en-IE" altLang="en-US" sz="3000" dirty="0">
                <a:solidFill>
                  <a:srgbClr val="002060"/>
                </a:solidFill>
              </a:rPr>
              <a:t> </a:t>
            </a:r>
            <a:r>
              <a:rPr lang="en-IE" altLang="en-US" sz="3000" u="sng" dirty="0" err="1">
                <a:solidFill>
                  <a:srgbClr val="002060"/>
                </a:solidFill>
              </a:rPr>
              <a:t>único</a:t>
            </a:r>
            <a:r>
              <a:rPr lang="en-IE" altLang="en-US" sz="3000" u="sng" dirty="0">
                <a:solidFill>
                  <a:srgbClr val="002060"/>
                </a:solidFill>
              </a:rPr>
              <a:t> </a:t>
            </a:r>
            <a:r>
              <a:rPr lang="en-IE" altLang="en-US" sz="3000" dirty="0">
                <a:solidFill>
                  <a:srgbClr val="002060"/>
                </a:solidFill>
              </a:rPr>
              <a:t>dentro del total de Brexit </a:t>
            </a:r>
            <a:r>
              <a:rPr lang="en-IE" altLang="en-US" sz="3000" dirty="0">
                <a:solidFill>
                  <a:srgbClr val="002060"/>
                </a:solidFill>
                <a:sym typeface="Wingdings" panose="05000000000000000000" pitchFamily="2" charset="2"/>
              </a:rPr>
              <a:t> </a:t>
            </a:r>
            <a:r>
              <a:rPr lang="en-IE" altLang="en-US" sz="3000" dirty="0" err="1">
                <a:solidFill>
                  <a:srgbClr val="002060"/>
                </a:solidFill>
              </a:rPr>
              <a:t>gestionar</a:t>
            </a:r>
            <a:r>
              <a:rPr lang="en-IE" altLang="en-US" sz="3000" dirty="0">
                <a:solidFill>
                  <a:srgbClr val="002060"/>
                </a:solidFill>
              </a:rPr>
              <a:t> y </a:t>
            </a:r>
            <a:r>
              <a:rPr lang="en-IE" altLang="en-US" sz="3000" dirty="0" err="1">
                <a:solidFill>
                  <a:srgbClr val="002060"/>
                </a:solidFill>
              </a:rPr>
              <a:t>repartir</a:t>
            </a:r>
            <a:r>
              <a:rPr lang="en-IE" altLang="en-US" sz="3000" dirty="0">
                <a:solidFill>
                  <a:srgbClr val="002060"/>
                </a:solidFill>
              </a:rPr>
              <a:t> un </a:t>
            </a:r>
            <a:r>
              <a:rPr lang="en-IE" altLang="en-US" sz="3000" dirty="0" err="1">
                <a:solidFill>
                  <a:srgbClr val="002060"/>
                </a:solidFill>
              </a:rPr>
              <a:t>recurso</a:t>
            </a:r>
            <a:r>
              <a:rPr lang="en-IE" altLang="en-US" sz="3000" dirty="0">
                <a:solidFill>
                  <a:srgbClr val="002060"/>
                </a:solidFill>
              </a:rPr>
              <a:t> </a:t>
            </a:r>
            <a:r>
              <a:rPr lang="en-IE" altLang="en-US" sz="3000" dirty="0" err="1">
                <a:solidFill>
                  <a:srgbClr val="002060"/>
                </a:solidFill>
              </a:rPr>
              <a:t>común</a:t>
            </a:r>
            <a:br>
              <a:rPr lang="en-IE" altLang="en-US" sz="3000" dirty="0">
                <a:solidFill>
                  <a:srgbClr val="002060"/>
                </a:solidFill>
              </a:rPr>
            </a:br>
            <a:endParaRPr lang="en-IE" altLang="en-US" sz="3000" dirty="0">
              <a:solidFill>
                <a:srgbClr val="002060"/>
              </a:solidFill>
            </a:endParaRPr>
          </a:p>
          <a:p>
            <a:pPr>
              <a:buClr>
                <a:srgbClr val="002060"/>
              </a:buClr>
            </a:pPr>
            <a:r>
              <a:rPr lang="nl-NL" sz="3000" dirty="0" err="1">
                <a:solidFill>
                  <a:srgbClr val="002060"/>
                </a:solidFill>
              </a:rPr>
              <a:t>Recurso</a:t>
            </a:r>
            <a:r>
              <a:rPr lang="nl-NL" sz="3000" dirty="0">
                <a:solidFill>
                  <a:srgbClr val="002060"/>
                </a:solidFill>
              </a:rPr>
              <a:t> </a:t>
            </a:r>
            <a:r>
              <a:rPr lang="nl-NL" sz="3000" dirty="0" err="1">
                <a:solidFill>
                  <a:srgbClr val="002060"/>
                </a:solidFill>
              </a:rPr>
              <a:t>común</a:t>
            </a:r>
            <a:r>
              <a:rPr lang="nl-NL" sz="3000" dirty="0">
                <a:solidFill>
                  <a:srgbClr val="002060"/>
                </a:solidFill>
              </a:rPr>
              <a:t>: </a:t>
            </a:r>
            <a:r>
              <a:rPr lang="nl-NL" sz="3000" dirty="0" err="1">
                <a:solidFill>
                  <a:srgbClr val="002060"/>
                </a:solidFill>
              </a:rPr>
              <a:t>màs</a:t>
            </a:r>
            <a:r>
              <a:rPr lang="nl-NL" sz="3000" dirty="0">
                <a:solidFill>
                  <a:srgbClr val="002060"/>
                </a:solidFill>
              </a:rPr>
              <a:t> que 100 stocks </a:t>
            </a:r>
            <a:r>
              <a:rPr lang="nl-NL" sz="3000" dirty="0" err="1">
                <a:solidFill>
                  <a:srgbClr val="002060"/>
                </a:solidFill>
              </a:rPr>
              <a:t>compartidos</a:t>
            </a:r>
            <a:r>
              <a:rPr lang="nl-NL" sz="3000" dirty="0">
                <a:solidFill>
                  <a:srgbClr val="002060"/>
                </a:solidFill>
              </a:rPr>
              <a:t> </a:t>
            </a:r>
            <a:r>
              <a:rPr lang="nl-NL" sz="3000" dirty="0" err="1">
                <a:solidFill>
                  <a:srgbClr val="002060"/>
                </a:solidFill>
              </a:rPr>
              <a:t>entre</a:t>
            </a:r>
            <a:r>
              <a:rPr lang="nl-NL" sz="3000" dirty="0">
                <a:solidFill>
                  <a:srgbClr val="002060"/>
                </a:solidFill>
              </a:rPr>
              <a:t> UE-27 y RU</a:t>
            </a:r>
          </a:p>
          <a:p>
            <a:pPr>
              <a:buClr>
                <a:srgbClr val="002060"/>
              </a:buClr>
            </a:pPr>
            <a:endParaRPr lang="en-IE" altLang="en-US" sz="2903" dirty="0">
              <a:solidFill>
                <a:srgbClr val="002060"/>
              </a:solidFill>
            </a:endParaRPr>
          </a:p>
          <a:p>
            <a:pPr>
              <a:buClr>
                <a:srgbClr val="002060"/>
              </a:buClr>
            </a:pPr>
            <a:endParaRPr lang="en-IE" altLang="en-US" sz="3500" dirty="0">
              <a:solidFill>
                <a:srgbClr val="002060"/>
              </a:solidFill>
            </a:endParaRPr>
          </a:p>
          <a:p>
            <a:pPr>
              <a:buClr>
                <a:srgbClr val="002060"/>
              </a:buClr>
            </a:pPr>
            <a:endParaRPr lang="en-IE" altLang="en-US" sz="3600" b="1" dirty="0">
              <a:solidFill>
                <a:srgbClr val="FFFFFF"/>
              </a:solidFill>
            </a:endParaRPr>
          </a:p>
          <a:p>
            <a:pPr marL="457203" lvl="1" indent="0">
              <a:buClr>
                <a:schemeClr val="tx2"/>
              </a:buClr>
              <a:buNone/>
            </a:pPr>
            <a:r>
              <a:rPr lang="en-IE" altLang="en-US" b="1" dirty="0"/>
              <a:t> </a:t>
            </a:r>
          </a:p>
          <a:p>
            <a:pPr>
              <a:buClr>
                <a:schemeClr val="tx2"/>
              </a:buClr>
              <a:buFont typeface="Monotype Sorts"/>
              <a:buNone/>
            </a:pPr>
            <a:endParaRPr lang="en-IE" altLang="en-US" dirty="0"/>
          </a:p>
          <a:p>
            <a:pPr>
              <a:buFont typeface="Monotype Sorts"/>
              <a:buNone/>
            </a:pPr>
            <a:endParaRPr lang="en-IE" altLang="en-US" dirty="0"/>
          </a:p>
          <a:p>
            <a:endParaRPr lang="en-IE" altLang="en-US" dirty="0"/>
          </a:p>
          <a:p>
            <a:pPr>
              <a:buFont typeface="Monotype Sorts"/>
              <a:buNone/>
            </a:pPr>
            <a:endParaRPr lang="en-IE" altLang="en-US" dirty="0"/>
          </a:p>
          <a:p>
            <a:pPr>
              <a:buFont typeface="Monotype Sorts"/>
              <a:buNone/>
            </a:pPr>
            <a:endParaRPr lang="en-IE" altLang="en-US" dirty="0"/>
          </a:p>
          <a:p>
            <a:endParaRPr lang="en-IE" altLang="en-US" dirty="0"/>
          </a:p>
        </p:txBody>
      </p:sp>
      <p:pic>
        <p:nvPicPr>
          <p:cNvPr id="4" name="Afbeelding 3">
            <a:extLst>
              <a:ext uri="{FF2B5EF4-FFF2-40B4-BE49-F238E27FC236}">
                <a16:creationId xmlns:a16="http://schemas.microsoft.com/office/drawing/2014/main" id="{CD3E6310-15DD-4FC5-A4EA-1C062443CEBC}"/>
              </a:ext>
            </a:extLst>
          </p:cNvPr>
          <p:cNvPicPr>
            <a:picLocks noChangeAspect="1"/>
          </p:cNvPicPr>
          <p:nvPr/>
        </p:nvPicPr>
        <p:blipFill>
          <a:blip r:embed="rId3"/>
          <a:stretch>
            <a:fillRect/>
          </a:stretch>
        </p:blipFill>
        <p:spPr>
          <a:xfrm>
            <a:off x="11225719" y="6274464"/>
            <a:ext cx="719846" cy="583535"/>
          </a:xfrm>
          <a:prstGeom prst="rect">
            <a:avLst/>
          </a:prstGeom>
        </p:spPr>
      </p:pic>
      <p:pic>
        <p:nvPicPr>
          <p:cNvPr id="5" name="Picture 4" descr="Afbeeldingsresultaat voor british EEZ">
            <a:extLst>
              <a:ext uri="{FF2B5EF4-FFF2-40B4-BE49-F238E27FC236}">
                <a16:creationId xmlns:a16="http://schemas.microsoft.com/office/drawing/2014/main" id="{E7AA29F8-48C7-4B23-838E-984B6A630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568" y="91"/>
            <a:ext cx="4991433" cy="685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88006"/>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1790456-96E5-43B1-9235-147889CFFA77}"/>
              </a:ext>
            </a:extLst>
          </p:cNvPr>
          <p:cNvSpPr>
            <a:spLocks noGrp="1"/>
          </p:cNvSpPr>
          <p:nvPr>
            <p:ph type="body" sz="quarter" idx="10"/>
          </p:nvPr>
        </p:nvSpPr>
        <p:spPr/>
        <p:txBody>
          <a:bodyPr/>
          <a:lstStyle/>
          <a:p>
            <a:endParaRPr lang="nl-NL"/>
          </a:p>
        </p:txBody>
      </p:sp>
      <p:sp>
        <p:nvSpPr>
          <p:cNvPr id="3" name="Titel 2">
            <a:extLst>
              <a:ext uri="{FF2B5EF4-FFF2-40B4-BE49-F238E27FC236}">
                <a16:creationId xmlns:a16="http://schemas.microsoft.com/office/drawing/2014/main" id="{D5CAA263-AD94-4503-813B-9DBE324C2C17}"/>
              </a:ext>
            </a:extLst>
          </p:cNvPr>
          <p:cNvSpPr>
            <a:spLocks noGrp="1"/>
          </p:cNvSpPr>
          <p:nvPr>
            <p:ph type="title"/>
          </p:nvPr>
        </p:nvSpPr>
        <p:spPr/>
        <p:txBody>
          <a:bodyPr/>
          <a:lstStyle/>
          <a:p>
            <a:pPr algn="ctr"/>
            <a:r>
              <a:rPr lang="nl-NL" b="1" dirty="0" err="1">
                <a:solidFill>
                  <a:srgbClr val="C00000"/>
                </a:solidFill>
              </a:rPr>
              <a:t>Gracias</a:t>
            </a:r>
            <a:endParaRPr lang="nl-NL" b="1" dirty="0">
              <a:solidFill>
                <a:srgbClr val="C00000"/>
              </a:solidFill>
            </a:endParaRPr>
          </a:p>
        </p:txBody>
      </p:sp>
    </p:spTree>
    <p:extLst>
      <p:ext uri="{BB962C8B-B14F-4D97-AF65-F5344CB8AC3E}">
        <p14:creationId xmlns:p14="http://schemas.microsoft.com/office/powerpoint/2010/main" val="1614285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F1C1FA4-D7F0-4710-B4AC-623BC7EF4CD1}"/>
              </a:ext>
            </a:extLst>
          </p:cNvPr>
          <p:cNvSpPr>
            <a:spLocks noGrp="1" noChangeArrowheads="1"/>
          </p:cNvSpPr>
          <p:nvPr>
            <p:ph type="title"/>
          </p:nvPr>
        </p:nvSpPr>
        <p:spPr>
          <a:xfrm>
            <a:off x="735724" y="6798"/>
            <a:ext cx="8687760" cy="1142970"/>
          </a:xfrm>
        </p:spPr>
        <p:txBody>
          <a:bodyPr>
            <a:normAutofit/>
          </a:bodyPr>
          <a:lstStyle/>
          <a:p>
            <a:r>
              <a:rPr lang="en-IE" altLang="en-US" sz="3600" b="1" dirty="0">
                <a:solidFill>
                  <a:srgbClr val="C00000"/>
                </a:solidFill>
              </a:rPr>
              <a:t>El </a:t>
            </a:r>
            <a:r>
              <a:rPr lang="en-IE" altLang="en-US" sz="3600" b="1" dirty="0" err="1">
                <a:solidFill>
                  <a:srgbClr val="C00000"/>
                </a:solidFill>
              </a:rPr>
              <a:t>contexto</a:t>
            </a:r>
            <a:r>
              <a:rPr lang="en-IE" altLang="en-US" sz="3600" b="1" dirty="0">
                <a:solidFill>
                  <a:srgbClr val="C00000"/>
                </a:solidFill>
              </a:rPr>
              <a:t> de Brexit y </a:t>
            </a:r>
            <a:r>
              <a:rPr lang="en-IE" altLang="en-US" sz="3600" b="1" dirty="0" err="1">
                <a:solidFill>
                  <a:srgbClr val="C00000"/>
                </a:solidFill>
              </a:rPr>
              <a:t>Pesca</a:t>
            </a:r>
            <a:endParaRPr lang="en-IE" altLang="en-US" sz="4800" dirty="0">
              <a:solidFill>
                <a:srgbClr val="C00000"/>
              </a:solidFill>
            </a:endParaRPr>
          </a:p>
        </p:txBody>
      </p:sp>
      <p:sp>
        <p:nvSpPr>
          <p:cNvPr id="186371" name="Rectangle 3">
            <a:extLst>
              <a:ext uri="{FF2B5EF4-FFF2-40B4-BE49-F238E27FC236}">
                <a16:creationId xmlns:a16="http://schemas.microsoft.com/office/drawing/2014/main" id="{7BAA8CB3-C736-4FBC-872C-376582A5010E}"/>
              </a:ext>
            </a:extLst>
          </p:cNvPr>
          <p:cNvSpPr>
            <a:spLocks noGrp="1" noChangeArrowheads="1"/>
          </p:cNvSpPr>
          <p:nvPr>
            <p:ph idx="1"/>
          </p:nvPr>
        </p:nvSpPr>
        <p:spPr>
          <a:xfrm>
            <a:off x="543576" y="1599967"/>
            <a:ext cx="11104848" cy="3602654"/>
          </a:xfrm>
        </p:spPr>
        <p:txBody>
          <a:bodyPr>
            <a:normAutofit/>
          </a:bodyPr>
          <a:lstStyle/>
          <a:p>
            <a:pPr>
              <a:buClr>
                <a:srgbClr val="002060"/>
              </a:buClr>
            </a:pPr>
            <a:r>
              <a:rPr lang="en-IE" altLang="en-US" sz="2903" dirty="0">
                <a:solidFill>
                  <a:srgbClr val="002060"/>
                </a:solidFill>
              </a:rPr>
              <a:t>La </a:t>
            </a:r>
            <a:r>
              <a:rPr lang="en-IE" altLang="en-US" sz="2903" dirty="0" err="1">
                <a:solidFill>
                  <a:srgbClr val="002060"/>
                </a:solidFill>
              </a:rPr>
              <a:t>pesca</a:t>
            </a:r>
            <a:r>
              <a:rPr lang="en-IE" altLang="en-US" sz="2903" dirty="0">
                <a:solidFill>
                  <a:srgbClr val="002060"/>
                </a:solidFill>
              </a:rPr>
              <a:t> </a:t>
            </a:r>
            <a:r>
              <a:rPr lang="en-IE" altLang="en-US" sz="2903" dirty="0" err="1">
                <a:solidFill>
                  <a:srgbClr val="002060"/>
                </a:solidFill>
              </a:rPr>
              <a:t>siempre</a:t>
            </a:r>
            <a:r>
              <a:rPr lang="en-IE" altLang="en-US" sz="2903" dirty="0">
                <a:solidFill>
                  <a:srgbClr val="002060"/>
                </a:solidFill>
              </a:rPr>
              <a:t> ha </a:t>
            </a:r>
            <a:r>
              <a:rPr lang="en-IE" altLang="en-US" sz="2903" dirty="0" err="1">
                <a:solidFill>
                  <a:srgbClr val="002060"/>
                </a:solidFill>
              </a:rPr>
              <a:t>sido</a:t>
            </a:r>
            <a:r>
              <a:rPr lang="en-IE" altLang="en-US" sz="2903" dirty="0">
                <a:solidFill>
                  <a:srgbClr val="002060"/>
                </a:solidFill>
              </a:rPr>
              <a:t> - </a:t>
            </a:r>
            <a:r>
              <a:rPr lang="en-IE" altLang="en-US" sz="2903" dirty="0" err="1">
                <a:solidFill>
                  <a:srgbClr val="002060"/>
                </a:solidFill>
              </a:rPr>
              <a:t>politicamente</a:t>
            </a:r>
            <a:r>
              <a:rPr lang="en-IE" altLang="en-US" sz="2903" dirty="0">
                <a:solidFill>
                  <a:srgbClr val="002060"/>
                </a:solidFill>
              </a:rPr>
              <a:t> - un </a:t>
            </a:r>
            <a:r>
              <a:rPr lang="en-IE" altLang="en-US" sz="2903" dirty="0" err="1">
                <a:solidFill>
                  <a:srgbClr val="002060"/>
                </a:solidFill>
              </a:rPr>
              <a:t>asunto</a:t>
            </a:r>
            <a:r>
              <a:rPr lang="en-IE" altLang="en-US" sz="2903" dirty="0">
                <a:solidFill>
                  <a:srgbClr val="002060"/>
                </a:solidFill>
              </a:rPr>
              <a:t> </a:t>
            </a:r>
            <a:r>
              <a:rPr lang="en-IE" altLang="en-US" sz="2903" dirty="0" err="1">
                <a:solidFill>
                  <a:srgbClr val="002060"/>
                </a:solidFill>
              </a:rPr>
              <a:t>complicado</a:t>
            </a:r>
            <a:r>
              <a:rPr lang="en-IE" altLang="en-US" sz="2903" dirty="0">
                <a:solidFill>
                  <a:srgbClr val="002060"/>
                </a:solidFill>
              </a:rPr>
              <a:t> y sensible </a:t>
            </a:r>
            <a:br>
              <a:rPr lang="en-IE" altLang="en-US" sz="2903" dirty="0">
                <a:solidFill>
                  <a:srgbClr val="002060"/>
                </a:solidFill>
              </a:rPr>
            </a:br>
            <a:r>
              <a:rPr lang="en-IE" altLang="en-US" sz="2903" dirty="0">
                <a:solidFill>
                  <a:srgbClr val="002060"/>
                </a:solidFill>
              </a:rPr>
              <a:t>	</a:t>
            </a:r>
            <a:r>
              <a:rPr lang="en-IE" altLang="en-US" sz="2903" dirty="0">
                <a:solidFill>
                  <a:srgbClr val="002060"/>
                </a:solidFill>
                <a:sym typeface="Wingdings" panose="05000000000000000000" pitchFamily="2" charset="2"/>
              </a:rPr>
              <a:t> </a:t>
            </a:r>
            <a:r>
              <a:rPr lang="en-IE" altLang="en-US" sz="2903" dirty="0" err="1">
                <a:solidFill>
                  <a:srgbClr val="002060"/>
                </a:solidFill>
                <a:sym typeface="Wingdings" panose="05000000000000000000" pitchFamily="2" charset="2"/>
              </a:rPr>
              <a:t>negociaciones</a:t>
            </a:r>
            <a:r>
              <a:rPr lang="en-IE" altLang="en-US" sz="2903" dirty="0">
                <a:solidFill>
                  <a:srgbClr val="002060"/>
                </a:solidFill>
                <a:sym typeface="Wingdings" panose="05000000000000000000" pitchFamily="2" charset="2"/>
              </a:rPr>
              <a:t> </a:t>
            </a:r>
            <a:r>
              <a:rPr lang="en-IE" altLang="en-US" sz="2903" dirty="0" err="1">
                <a:solidFill>
                  <a:srgbClr val="002060"/>
                </a:solidFill>
                <a:sym typeface="Wingdings" panose="05000000000000000000" pitchFamily="2" charset="2"/>
              </a:rPr>
              <a:t>internacionales</a:t>
            </a:r>
            <a:r>
              <a:rPr lang="en-IE" altLang="en-US" sz="2903" dirty="0">
                <a:solidFill>
                  <a:srgbClr val="002060"/>
                </a:solidFill>
                <a:sym typeface="Wingdings" panose="05000000000000000000" pitchFamily="2" charset="2"/>
              </a:rPr>
              <a:t> de </a:t>
            </a:r>
            <a:r>
              <a:rPr lang="en-IE" altLang="en-US" sz="2903" dirty="0" err="1">
                <a:solidFill>
                  <a:srgbClr val="002060"/>
                </a:solidFill>
                <a:sym typeface="Wingdings" panose="05000000000000000000" pitchFamily="2" charset="2"/>
              </a:rPr>
              <a:t>pesca</a:t>
            </a:r>
            <a:r>
              <a:rPr lang="en-IE" altLang="en-US" sz="2903" dirty="0">
                <a:solidFill>
                  <a:srgbClr val="002060"/>
                </a:solidFill>
                <a:sym typeface="Wingdings" panose="05000000000000000000" pitchFamily="2" charset="2"/>
              </a:rPr>
              <a:t> son </a:t>
            </a:r>
            <a:r>
              <a:rPr lang="en-IE" altLang="en-US" sz="2903" dirty="0" err="1">
                <a:solidFill>
                  <a:srgbClr val="002060"/>
                </a:solidFill>
                <a:sym typeface="Wingdings" panose="05000000000000000000" pitchFamily="2" charset="2"/>
              </a:rPr>
              <a:t>largas</a:t>
            </a:r>
            <a:r>
              <a:rPr lang="en-IE" altLang="en-US" sz="2903" dirty="0">
                <a:solidFill>
                  <a:srgbClr val="002060"/>
                </a:solidFill>
                <a:sym typeface="Wingdings" panose="05000000000000000000" pitchFamily="2" charset="2"/>
              </a:rPr>
              <a:t> y </a:t>
            </a:r>
            <a:r>
              <a:rPr lang="en-IE" altLang="en-US" sz="2903" dirty="0" err="1">
                <a:solidFill>
                  <a:srgbClr val="002060"/>
                </a:solidFill>
                <a:sym typeface="Wingdings" panose="05000000000000000000" pitchFamily="2" charset="2"/>
              </a:rPr>
              <a:t>difíciles</a:t>
            </a:r>
            <a:endParaRPr lang="en-IE" altLang="en-US" sz="2903" dirty="0">
              <a:solidFill>
                <a:srgbClr val="002060"/>
              </a:solidFill>
            </a:endParaRPr>
          </a:p>
          <a:p>
            <a:pPr>
              <a:buClr>
                <a:srgbClr val="002060"/>
              </a:buClr>
            </a:pPr>
            <a:endParaRPr lang="en-IE" altLang="en-US" sz="3500" dirty="0">
              <a:solidFill>
                <a:srgbClr val="002060"/>
              </a:solidFill>
            </a:endParaRPr>
          </a:p>
          <a:p>
            <a:pPr>
              <a:buClr>
                <a:srgbClr val="002060"/>
              </a:buClr>
            </a:pPr>
            <a:endParaRPr lang="en-IE" altLang="en-US" sz="3600" b="1" dirty="0">
              <a:solidFill>
                <a:srgbClr val="FFFFFF"/>
              </a:solidFill>
            </a:endParaRPr>
          </a:p>
          <a:p>
            <a:pPr marL="457203" lvl="1" indent="0">
              <a:buClr>
                <a:schemeClr val="tx2"/>
              </a:buClr>
              <a:buNone/>
            </a:pPr>
            <a:r>
              <a:rPr lang="en-IE" altLang="en-US" b="1" dirty="0"/>
              <a:t> </a:t>
            </a:r>
          </a:p>
          <a:p>
            <a:pPr>
              <a:buClr>
                <a:schemeClr val="tx2"/>
              </a:buClr>
              <a:buFont typeface="Monotype Sorts"/>
              <a:buNone/>
            </a:pPr>
            <a:endParaRPr lang="en-IE" altLang="en-US" dirty="0"/>
          </a:p>
          <a:p>
            <a:pPr>
              <a:buFont typeface="Monotype Sorts"/>
              <a:buNone/>
            </a:pPr>
            <a:endParaRPr lang="en-IE" altLang="en-US" dirty="0"/>
          </a:p>
          <a:p>
            <a:endParaRPr lang="en-IE" altLang="en-US" dirty="0"/>
          </a:p>
          <a:p>
            <a:pPr>
              <a:buFont typeface="Monotype Sorts"/>
              <a:buNone/>
            </a:pPr>
            <a:endParaRPr lang="en-IE" altLang="en-US" dirty="0"/>
          </a:p>
          <a:p>
            <a:pPr>
              <a:buFont typeface="Monotype Sorts"/>
              <a:buNone/>
            </a:pPr>
            <a:endParaRPr lang="en-IE" altLang="en-US" dirty="0"/>
          </a:p>
          <a:p>
            <a:endParaRPr lang="en-IE" altLang="en-US" dirty="0"/>
          </a:p>
        </p:txBody>
      </p:sp>
      <p:pic>
        <p:nvPicPr>
          <p:cNvPr id="4" name="Afbeelding 3">
            <a:extLst>
              <a:ext uri="{FF2B5EF4-FFF2-40B4-BE49-F238E27FC236}">
                <a16:creationId xmlns:a16="http://schemas.microsoft.com/office/drawing/2014/main" id="{EB649857-BD16-41BC-B652-62C57633A2F7}"/>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781153263"/>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1A4D6012-E149-4BD6-82CA-85360A633AEC}"/>
              </a:ext>
            </a:extLst>
          </p:cNvPr>
          <p:cNvSpPr>
            <a:spLocks noGrp="1"/>
          </p:cNvSpPr>
          <p:nvPr>
            <p:ph type="body" sz="quarter" idx="10"/>
          </p:nvPr>
        </p:nvSpPr>
        <p:spPr/>
        <p:txBody>
          <a:bodyPr/>
          <a:lstStyle/>
          <a:p>
            <a:r>
              <a:rPr lang="en-IE" altLang="en-US" sz="2903" dirty="0">
                <a:solidFill>
                  <a:srgbClr val="002060"/>
                </a:solidFill>
              </a:rPr>
              <a:t>La </a:t>
            </a:r>
            <a:r>
              <a:rPr lang="en-IE" altLang="en-US" sz="2903" dirty="0" err="1">
                <a:solidFill>
                  <a:srgbClr val="002060"/>
                </a:solidFill>
              </a:rPr>
              <a:t>pesca</a:t>
            </a:r>
            <a:r>
              <a:rPr lang="en-IE" altLang="en-US" sz="2903" dirty="0">
                <a:solidFill>
                  <a:srgbClr val="002060"/>
                </a:solidFill>
              </a:rPr>
              <a:t> es una </a:t>
            </a:r>
            <a:r>
              <a:rPr lang="en-IE" altLang="en-US" sz="2903" dirty="0" err="1">
                <a:solidFill>
                  <a:srgbClr val="002060"/>
                </a:solidFill>
              </a:rPr>
              <a:t>prioridad</a:t>
            </a:r>
            <a:r>
              <a:rPr lang="en-IE" altLang="en-US" sz="2903" dirty="0">
                <a:solidFill>
                  <a:srgbClr val="002060"/>
                </a:solidFill>
              </a:rPr>
              <a:t> en el RU en el </a:t>
            </a:r>
            <a:r>
              <a:rPr lang="en-IE" altLang="en-US" sz="2903" dirty="0" err="1">
                <a:solidFill>
                  <a:srgbClr val="002060"/>
                </a:solidFill>
              </a:rPr>
              <a:t>contexto</a:t>
            </a:r>
            <a:r>
              <a:rPr lang="en-IE" altLang="en-US" sz="2903" dirty="0">
                <a:solidFill>
                  <a:srgbClr val="002060"/>
                </a:solidFill>
              </a:rPr>
              <a:t> del Brexit, </a:t>
            </a:r>
            <a:r>
              <a:rPr lang="en-IE" altLang="en-US" sz="2903" dirty="0" err="1">
                <a:solidFill>
                  <a:srgbClr val="002060"/>
                </a:solidFill>
              </a:rPr>
              <a:t>aunque</a:t>
            </a:r>
            <a:r>
              <a:rPr lang="en-IE" altLang="en-US" sz="2903" dirty="0">
                <a:solidFill>
                  <a:srgbClr val="002060"/>
                </a:solidFill>
              </a:rPr>
              <a:t> </a:t>
            </a:r>
            <a:r>
              <a:rPr lang="en-IE" altLang="en-US" sz="2903" dirty="0" err="1">
                <a:solidFill>
                  <a:srgbClr val="002060"/>
                </a:solidFill>
              </a:rPr>
              <a:t>siendo</a:t>
            </a:r>
            <a:r>
              <a:rPr lang="en-IE" altLang="en-US" sz="2903" dirty="0">
                <a:solidFill>
                  <a:srgbClr val="002060"/>
                </a:solidFill>
              </a:rPr>
              <a:t> un sector </a:t>
            </a:r>
            <a:r>
              <a:rPr lang="en-IE" altLang="en-US" sz="2903" dirty="0" err="1">
                <a:solidFill>
                  <a:srgbClr val="002060"/>
                </a:solidFill>
              </a:rPr>
              <a:t>pequeño</a:t>
            </a:r>
            <a:r>
              <a:rPr lang="en-IE" altLang="en-US" sz="2903" dirty="0">
                <a:solidFill>
                  <a:srgbClr val="002060"/>
                </a:solidFill>
              </a:rPr>
              <a:t> </a:t>
            </a:r>
            <a:r>
              <a:rPr lang="en-IE" altLang="en-US" sz="2903" dirty="0" err="1">
                <a:solidFill>
                  <a:srgbClr val="002060"/>
                </a:solidFill>
              </a:rPr>
              <a:t>economicamente</a:t>
            </a:r>
            <a:r>
              <a:rPr lang="en-IE" altLang="en-US" sz="2903" dirty="0">
                <a:solidFill>
                  <a:srgbClr val="002060"/>
                </a:solidFill>
              </a:rPr>
              <a:t>.  </a:t>
            </a:r>
            <a:br>
              <a:rPr lang="en-IE" altLang="en-US" sz="2903" dirty="0">
                <a:solidFill>
                  <a:srgbClr val="002060"/>
                </a:solidFill>
              </a:rPr>
            </a:br>
            <a:br>
              <a:rPr lang="en-IE" altLang="en-US" sz="2903" dirty="0">
                <a:solidFill>
                  <a:srgbClr val="002060"/>
                </a:solidFill>
              </a:rPr>
            </a:br>
            <a:br>
              <a:rPr lang="en-IE" altLang="en-US" sz="2903" dirty="0">
                <a:solidFill>
                  <a:srgbClr val="002060"/>
                </a:solidFill>
              </a:rPr>
            </a:br>
            <a:r>
              <a:rPr lang="en-IE" altLang="en-US" sz="2903" dirty="0">
                <a:solidFill>
                  <a:srgbClr val="002060"/>
                </a:solidFill>
              </a:rPr>
              <a:t>?</a:t>
            </a:r>
            <a:r>
              <a:rPr lang="en-IE" altLang="en-US" sz="2903" dirty="0" err="1">
                <a:solidFill>
                  <a:srgbClr val="002060"/>
                </a:solidFill>
              </a:rPr>
              <a:t>Porque</a:t>
            </a:r>
            <a:r>
              <a:rPr lang="en-IE" altLang="en-US" sz="2903" dirty="0">
                <a:solidFill>
                  <a:srgbClr val="002060"/>
                </a:solidFill>
              </a:rPr>
              <a:t>?</a:t>
            </a:r>
          </a:p>
          <a:p>
            <a:endParaRPr lang="nl-NL" dirty="0"/>
          </a:p>
        </p:txBody>
      </p:sp>
      <p:sp>
        <p:nvSpPr>
          <p:cNvPr id="2" name="Titel 1">
            <a:extLst>
              <a:ext uri="{FF2B5EF4-FFF2-40B4-BE49-F238E27FC236}">
                <a16:creationId xmlns:a16="http://schemas.microsoft.com/office/drawing/2014/main" id="{B307A5C1-7B99-4033-A5F3-00FBFA39B985}"/>
              </a:ext>
            </a:extLst>
          </p:cNvPr>
          <p:cNvSpPr>
            <a:spLocks noGrp="1"/>
          </p:cNvSpPr>
          <p:nvPr>
            <p:ph type="title"/>
          </p:nvPr>
        </p:nvSpPr>
        <p:spPr/>
        <p:txBody>
          <a:bodyPr/>
          <a:lstStyle/>
          <a:p>
            <a:r>
              <a:rPr lang="en-IE" altLang="en-US" b="1" dirty="0">
                <a:solidFill>
                  <a:srgbClr val="C00000"/>
                </a:solidFill>
              </a:rPr>
              <a:t>El </a:t>
            </a:r>
            <a:r>
              <a:rPr lang="en-IE" altLang="en-US" b="1" dirty="0" err="1">
                <a:solidFill>
                  <a:srgbClr val="C00000"/>
                </a:solidFill>
              </a:rPr>
              <a:t>contexto</a:t>
            </a:r>
            <a:r>
              <a:rPr lang="en-IE" altLang="en-US" b="1" dirty="0">
                <a:solidFill>
                  <a:srgbClr val="C00000"/>
                </a:solidFill>
              </a:rPr>
              <a:t> de Brexit y </a:t>
            </a:r>
            <a:r>
              <a:rPr lang="en-IE" altLang="en-US" b="1" dirty="0" err="1">
                <a:solidFill>
                  <a:srgbClr val="C00000"/>
                </a:solidFill>
              </a:rPr>
              <a:t>Pesca</a:t>
            </a:r>
            <a:endParaRPr lang="nl-NL" dirty="0"/>
          </a:p>
        </p:txBody>
      </p:sp>
      <p:pic>
        <p:nvPicPr>
          <p:cNvPr id="4" name="Afbeelding 3">
            <a:extLst>
              <a:ext uri="{FF2B5EF4-FFF2-40B4-BE49-F238E27FC236}">
                <a16:creationId xmlns:a16="http://schemas.microsoft.com/office/drawing/2014/main" id="{E0EFE462-FB5E-49E7-917B-3CC13CFF2588}"/>
              </a:ext>
            </a:extLst>
          </p:cNvPr>
          <p:cNvPicPr>
            <a:picLocks noChangeAspect="1"/>
          </p:cNvPicPr>
          <p:nvPr/>
        </p:nvPicPr>
        <p:blipFill>
          <a:blip r:embed="rId2"/>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1226042235"/>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1473AD5-87EE-4EDF-B3D2-33883423A858}"/>
              </a:ext>
            </a:extLst>
          </p:cNvPr>
          <p:cNvSpPr>
            <a:spLocks noGrp="1"/>
          </p:cNvSpPr>
          <p:nvPr>
            <p:ph type="body" sz="quarter" idx="10"/>
          </p:nvPr>
        </p:nvSpPr>
        <p:spPr>
          <a:xfrm>
            <a:off x="86317" y="157655"/>
            <a:ext cx="3928635" cy="6160163"/>
          </a:xfrm>
        </p:spPr>
        <p:txBody>
          <a:bodyPr>
            <a:normAutofit/>
          </a:bodyPr>
          <a:lstStyle/>
          <a:p>
            <a:r>
              <a:rPr lang="nl-NL" dirty="0">
                <a:solidFill>
                  <a:srgbClr val="002060"/>
                </a:solidFill>
              </a:rPr>
              <a:t>‘</a:t>
            </a:r>
            <a:r>
              <a:rPr lang="nl-NL" sz="2540" dirty="0">
                <a:solidFill>
                  <a:srgbClr val="002060"/>
                </a:solidFill>
              </a:rPr>
              <a:t>Take back control’ </a:t>
            </a:r>
            <a:br>
              <a:rPr lang="nl-NL" sz="2540" dirty="0">
                <a:solidFill>
                  <a:srgbClr val="002060"/>
                </a:solidFill>
              </a:rPr>
            </a:br>
            <a:r>
              <a:rPr lang="nl-NL" sz="2540" dirty="0">
                <a:solidFill>
                  <a:srgbClr val="002060"/>
                </a:solidFill>
              </a:rPr>
              <a:t>en la </a:t>
            </a:r>
            <a:r>
              <a:rPr lang="nl-NL" sz="2540" dirty="0" err="1">
                <a:solidFill>
                  <a:srgbClr val="002060"/>
                </a:solidFill>
              </a:rPr>
              <a:t>pesca</a:t>
            </a:r>
            <a:r>
              <a:rPr lang="nl-NL" sz="2540" dirty="0">
                <a:solidFill>
                  <a:srgbClr val="002060"/>
                </a:solidFill>
              </a:rPr>
              <a:t> es el </a:t>
            </a:r>
            <a:r>
              <a:rPr lang="nl-NL" sz="2540" dirty="0" err="1">
                <a:solidFill>
                  <a:srgbClr val="002060"/>
                </a:solidFill>
              </a:rPr>
              <a:t>símbolo</a:t>
            </a:r>
            <a:r>
              <a:rPr lang="nl-NL" sz="2540" dirty="0">
                <a:solidFill>
                  <a:srgbClr val="002060"/>
                </a:solidFill>
              </a:rPr>
              <a:t> para el Brexit </a:t>
            </a:r>
            <a:r>
              <a:rPr lang="nl-NL" sz="2540" dirty="0" err="1">
                <a:solidFill>
                  <a:srgbClr val="002060"/>
                </a:solidFill>
              </a:rPr>
              <a:t>entero</a:t>
            </a:r>
            <a:endParaRPr lang="nl-NL" sz="2540" dirty="0">
              <a:solidFill>
                <a:srgbClr val="002060"/>
              </a:solidFill>
            </a:endParaRPr>
          </a:p>
          <a:p>
            <a:r>
              <a:rPr lang="nl-NL" sz="2540" dirty="0">
                <a:solidFill>
                  <a:srgbClr val="002060"/>
                </a:solidFill>
              </a:rPr>
              <a:t>Nigel </a:t>
            </a:r>
            <a:r>
              <a:rPr lang="nl-NL" sz="2540" dirty="0" err="1">
                <a:solidFill>
                  <a:srgbClr val="002060"/>
                </a:solidFill>
              </a:rPr>
              <a:t>Farage</a:t>
            </a:r>
            <a:r>
              <a:rPr lang="nl-NL" sz="2540" dirty="0">
                <a:solidFill>
                  <a:srgbClr val="002060"/>
                </a:solidFill>
              </a:rPr>
              <a:t> (UKIP / Brexit </a:t>
            </a:r>
            <a:br>
              <a:rPr lang="nl-NL" sz="2540" dirty="0">
                <a:solidFill>
                  <a:srgbClr val="002060"/>
                </a:solidFill>
              </a:rPr>
            </a:br>
            <a:r>
              <a:rPr lang="nl-NL" sz="2540" dirty="0">
                <a:solidFill>
                  <a:srgbClr val="002060"/>
                </a:solidFill>
              </a:rPr>
              <a:t>Party) ha </a:t>
            </a:r>
            <a:r>
              <a:rPr lang="nl-NL" sz="2540" dirty="0" err="1">
                <a:solidFill>
                  <a:srgbClr val="002060"/>
                </a:solidFill>
              </a:rPr>
              <a:t>utilizado</a:t>
            </a:r>
            <a:r>
              <a:rPr lang="nl-NL" sz="2540" dirty="0">
                <a:solidFill>
                  <a:srgbClr val="002060"/>
                </a:solidFill>
              </a:rPr>
              <a:t> la </a:t>
            </a:r>
            <a:r>
              <a:rPr lang="nl-NL" sz="2540" dirty="0" err="1">
                <a:solidFill>
                  <a:srgbClr val="002060"/>
                </a:solidFill>
              </a:rPr>
              <a:t>pesca</a:t>
            </a:r>
            <a:r>
              <a:rPr lang="nl-NL" sz="2540" dirty="0">
                <a:solidFill>
                  <a:srgbClr val="002060"/>
                </a:solidFill>
              </a:rPr>
              <a:t> </a:t>
            </a:r>
            <a:r>
              <a:rPr lang="nl-NL" sz="2540" dirty="0" err="1">
                <a:solidFill>
                  <a:srgbClr val="002060"/>
                </a:solidFill>
              </a:rPr>
              <a:t>como</a:t>
            </a:r>
            <a:r>
              <a:rPr lang="nl-NL" sz="2540" dirty="0">
                <a:solidFill>
                  <a:srgbClr val="002060"/>
                </a:solidFill>
              </a:rPr>
              <a:t> </a:t>
            </a:r>
            <a:r>
              <a:rPr lang="nl-NL" sz="2540" dirty="0" err="1">
                <a:solidFill>
                  <a:srgbClr val="002060"/>
                </a:solidFill>
              </a:rPr>
              <a:t>ejemplo</a:t>
            </a:r>
            <a:r>
              <a:rPr lang="nl-NL" sz="2540" dirty="0">
                <a:solidFill>
                  <a:srgbClr val="002060"/>
                </a:solidFill>
              </a:rPr>
              <a:t> en sus </a:t>
            </a:r>
            <a:r>
              <a:rPr lang="nl-NL" sz="2540" dirty="0" err="1">
                <a:solidFill>
                  <a:srgbClr val="002060"/>
                </a:solidFill>
              </a:rPr>
              <a:t>campañas</a:t>
            </a:r>
            <a:r>
              <a:rPr lang="nl-NL" sz="2540" dirty="0">
                <a:solidFill>
                  <a:srgbClr val="002060"/>
                </a:solidFill>
              </a:rPr>
              <a:t> </a:t>
            </a:r>
            <a:r>
              <a:rPr lang="nl-NL" sz="2540" dirty="0" err="1">
                <a:solidFill>
                  <a:srgbClr val="002060"/>
                </a:solidFill>
              </a:rPr>
              <a:t>políticas</a:t>
            </a:r>
            <a:endParaRPr lang="nl-NL" sz="2540" dirty="0">
              <a:solidFill>
                <a:srgbClr val="002060"/>
              </a:solidFill>
            </a:endParaRPr>
          </a:p>
          <a:p>
            <a:r>
              <a:rPr lang="nl-NL" sz="2540" dirty="0">
                <a:solidFill>
                  <a:srgbClr val="002060"/>
                </a:solidFill>
              </a:rPr>
              <a:t>Lobby duro del sector </a:t>
            </a:r>
            <a:r>
              <a:rPr lang="nl-NL" sz="2540" dirty="0" err="1">
                <a:solidFill>
                  <a:srgbClr val="002060"/>
                </a:solidFill>
              </a:rPr>
              <a:t>pesquero</a:t>
            </a:r>
            <a:r>
              <a:rPr lang="nl-NL" sz="2540" dirty="0">
                <a:solidFill>
                  <a:srgbClr val="002060"/>
                </a:solidFill>
              </a:rPr>
              <a:t> </a:t>
            </a:r>
            <a:r>
              <a:rPr lang="nl-NL" sz="2540" dirty="0" err="1">
                <a:solidFill>
                  <a:srgbClr val="002060"/>
                </a:solidFill>
              </a:rPr>
              <a:t>britanico</a:t>
            </a:r>
            <a:r>
              <a:rPr lang="nl-NL" sz="2540" dirty="0">
                <a:solidFill>
                  <a:srgbClr val="002060"/>
                </a:solidFill>
              </a:rPr>
              <a:t> (Fishing </a:t>
            </a:r>
            <a:r>
              <a:rPr lang="nl-NL" sz="2540" dirty="0" err="1">
                <a:solidFill>
                  <a:srgbClr val="002060"/>
                </a:solidFill>
              </a:rPr>
              <a:t>for</a:t>
            </a:r>
            <a:r>
              <a:rPr lang="nl-NL" sz="2540" dirty="0">
                <a:solidFill>
                  <a:srgbClr val="002060"/>
                </a:solidFill>
              </a:rPr>
              <a:t> </a:t>
            </a:r>
            <a:r>
              <a:rPr lang="nl-NL" sz="2540" dirty="0" err="1">
                <a:solidFill>
                  <a:srgbClr val="002060"/>
                </a:solidFill>
              </a:rPr>
              <a:t>Leave</a:t>
            </a:r>
            <a:r>
              <a:rPr lang="nl-NL" sz="2540" dirty="0">
                <a:solidFill>
                  <a:srgbClr val="002060"/>
                </a:solidFill>
              </a:rPr>
              <a:t>).    </a:t>
            </a:r>
            <a:br>
              <a:rPr lang="nl-NL" sz="2540" dirty="0">
                <a:solidFill>
                  <a:srgbClr val="002060"/>
                </a:solidFill>
              </a:rPr>
            </a:br>
            <a:r>
              <a:rPr lang="nl-NL" sz="2540" dirty="0" err="1">
                <a:solidFill>
                  <a:srgbClr val="002060"/>
                </a:solidFill>
              </a:rPr>
              <a:t>Quieren</a:t>
            </a:r>
            <a:r>
              <a:rPr lang="nl-NL" sz="2540" dirty="0">
                <a:solidFill>
                  <a:srgbClr val="002060"/>
                </a:solidFill>
              </a:rPr>
              <a:t> ‘</a:t>
            </a:r>
            <a:r>
              <a:rPr lang="nl-NL" sz="2540" dirty="0" err="1">
                <a:solidFill>
                  <a:srgbClr val="002060"/>
                </a:solidFill>
              </a:rPr>
              <a:t>reparar</a:t>
            </a:r>
            <a:r>
              <a:rPr lang="nl-NL" sz="2540" dirty="0">
                <a:solidFill>
                  <a:srgbClr val="002060"/>
                </a:solidFill>
              </a:rPr>
              <a:t>’ que ha </a:t>
            </a:r>
            <a:r>
              <a:rPr lang="nl-NL" sz="2540" dirty="0" err="1">
                <a:solidFill>
                  <a:srgbClr val="002060"/>
                </a:solidFill>
              </a:rPr>
              <a:t>pasado</a:t>
            </a:r>
            <a:r>
              <a:rPr lang="nl-NL" sz="2540" dirty="0">
                <a:solidFill>
                  <a:srgbClr val="002060"/>
                </a:solidFill>
              </a:rPr>
              <a:t> en 1973 (</a:t>
            </a:r>
            <a:r>
              <a:rPr lang="nl-NL" sz="2540" dirty="0" err="1">
                <a:solidFill>
                  <a:srgbClr val="002060"/>
                </a:solidFill>
              </a:rPr>
              <a:t>adhesión</a:t>
            </a:r>
            <a:r>
              <a:rPr lang="nl-NL" sz="2540" dirty="0">
                <a:solidFill>
                  <a:srgbClr val="002060"/>
                </a:solidFill>
              </a:rPr>
              <a:t> en el CEE)</a:t>
            </a:r>
          </a:p>
          <a:p>
            <a:pPr marL="0" indent="0">
              <a:buNone/>
            </a:pPr>
            <a:endParaRPr lang="nl-NL" dirty="0"/>
          </a:p>
          <a:p>
            <a:endParaRPr lang="en-US" dirty="0"/>
          </a:p>
        </p:txBody>
      </p:sp>
      <p:sp>
        <p:nvSpPr>
          <p:cNvPr id="4" name="Tijdelijke aanduiding voor tekst 3">
            <a:extLst>
              <a:ext uri="{FF2B5EF4-FFF2-40B4-BE49-F238E27FC236}">
                <a16:creationId xmlns:a16="http://schemas.microsoft.com/office/drawing/2014/main" id="{56C243FD-6F9F-4913-B182-A122A63A3028}"/>
              </a:ext>
            </a:extLst>
          </p:cNvPr>
          <p:cNvSpPr>
            <a:spLocks noGrp="1"/>
          </p:cNvSpPr>
          <p:nvPr>
            <p:ph type="body" sz="quarter" idx="12"/>
          </p:nvPr>
        </p:nvSpPr>
        <p:spPr/>
        <p:txBody>
          <a:bodyPr/>
          <a:lstStyle/>
          <a:p>
            <a:endParaRPr lang="en-US"/>
          </a:p>
        </p:txBody>
      </p:sp>
      <p:pic>
        <p:nvPicPr>
          <p:cNvPr id="1026" name="Picture 2" descr="Afbeeldingsresultaat voor flotilla thames">
            <a:extLst>
              <a:ext uri="{FF2B5EF4-FFF2-40B4-BE49-F238E27FC236}">
                <a16:creationId xmlns:a16="http://schemas.microsoft.com/office/drawing/2014/main" id="{E6811880-1200-45C6-8424-BBAA54F64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320" y="1128086"/>
            <a:ext cx="8042195" cy="51084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06F5414-1B58-46F2-953F-35AB09AEA260}"/>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1612703049"/>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54B1257-207F-4573-BC15-CFEAC51080C0}"/>
              </a:ext>
            </a:extLst>
          </p:cNvPr>
          <p:cNvPicPr>
            <a:picLocks noChangeAspect="1"/>
          </p:cNvPicPr>
          <p:nvPr/>
        </p:nvPicPr>
        <p:blipFill>
          <a:blip r:embed="rId2"/>
          <a:stretch>
            <a:fillRect/>
          </a:stretch>
        </p:blipFill>
        <p:spPr>
          <a:xfrm>
            <a:off x="7537569" y="25395"/>
            <a:ext cx="4066262" cy="6591218"/>
          </a:xfrm>
          <a:prstGeom prst="rect">
            <a:avLst/>
          </a:prstGeom>
        </p:spPr>
      </p:pic>
      <p:pic>
        <p:nvPicPr>
          <p:cNvPr id="2052" name="Picture 4" descr="Afbeeldingsresultaat voor fisheries and brex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3" y="1920474"/>
            <a:ext cx="5816220" cy="348973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A9426D8-4A92-4014-A0BA-BC18C5254593}"/>
              </a:ext>
            </a:extLst>
          </p:cNvPr>
          <p:cNvSpPr>
            <a:spLocks noGrp="1"/>
          </p:cNvSpPr>
          <p:nvPr>
            <p:ph idx="1"/>
          </p:nvPr>
        </p:nvSpPr>
        <p:spPr/>
        <p:txBody>
          <a:bodyPr/>
          <a:lstStyle/>
          <a:p>
            <a:endParaRPr lang="en-US"/>
          </a:p>
        </p:txBody>
      </p:sp>
      <p:pic>
        <p:nvPicPr>
          <p:cNvPr id="5" name="Afbeelding 4">
            <a:extLst>
              <a:ext uri="{FF2B5EF4-FFF2-40B4-BE49-F238E27FC236}">
                <a16:creationId xmlns:a16="http://schemas.microsoft.com/office/drawing/2014/main" id="{45C74987-F73F-40FB-BC1D-F746539EA2E4}"/>
              </a:ext>
            </a:extLst>
          </p:cNvPr>
          <p:cNvPicPr>
            <a:picLocks noChangeAspect="1"/>
          </p:cNvPicPr>
          <p:nvPr/>
        </p:nvPicPr>
        <p:blipFill>
          <a:blip r:embed="rId4"/>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1544541036"/>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1FFF9A05-D0F3-4AA2-96BA-31D0712980EB}"/>
              </a:ext>
            </a:extLst>
          </p:cNvPr>
          <p:cNvSpPr>
            <a:spLocks noGrp="1"/>
          </p:cNvSpPr>
          <p:nvPr>
            <p:ph type="body" sz="quarter" idx="10"/>
          </p:nvPr>
        </p:nvSpPr>
        <p:spPr>
          <a:xfrm>
            <a:off x="161414" y="1334108"/>
            <a:ext cx="4638334" cy="4507262"/>
          </a:xfrm>
        </p:spPr>
        <p:txBody>
          <a:bodyPr/>
          <a:lstStyle/>
          <a:p>
            <a:r>
              <a:rPr lang="nl-NL" dirty="0">
                <a:solidFill>
                  <a:srgbClr val="002060"/>
                </a:solidFill>
              </a:rPr>
              <a:t>Los ‘</a:t>
            </a:r>
            <a:r>
              <a:rPr lang="nl-NL" dirty="0" err="1">
                <a:solidFill>
                  <a:srgbClr val="002060"/>
                </a:solidFill>
              </a:rPr>
              <a:t>Brexiteers</a:t>
            </a:r>
            <a:r>
              <a:rPr lang="nl-NL" dirty="0">
                <a:solidFill>
                  <a:srgbClr val="002060"/>
                </a:solidFill>
              </a:rPr>
              <a:t>’ </a:t>
            </a:r>
            <a:r>
              <a:rPr lang="nl-NL" dirty="0" err="1">
                <a:solidFill>
                  <a:srgbClr val="002060"/>
                </a:solidFill>
              </a:rPr>
              <a:t>han</a:t>
            </a:r>
            <a:r>
              <a:rPr lang="nl-NL" dirty="0">
                <a:solidFill>
                  <a:srgbClr val="002060"/>
                </a:solidFill>
              </a:rPr>
              <a:t> </a:t>
            </a:r>
            <a:r>
              <a:rPr lang="nl-NL" dirty="0" err="1">
                <a:solidFill>
                  <a:srgbClr val="002060"/>
                </a:solidFill>
              </a:rPr>
              <a:t>continuamente</a:t>
            </a:r>
            <a:r>
              <a:rPr lang="nl-NL" dirty="0">
                <a:solidFill>
                  <a:srgbClr val="002060"/>
                </a:solidFill>
              </a:rPr>
              <a:t> </a:t>
            </a:r>
            <a:r>
              <a:rPr lang="nl-NL" dirty="0" err="1">
                <a:solidFill>
                  <a:srgbClr val="002060"/>
                </a:solidFill>
              </a:rPr>
              <a:t>prometido</a:t>
            </a:r>
            <a:r>
              <a:rPr lang="nl-NL" dirty="0">
                <a:solidFill>
                  <a:srgbClr val="002060"/>
                </a:solidFill>
              </a:rPr>
              <a:t> </a:t>
            </a:r>
            <a:r>
              <a:rPr lang="nl-NL" dirty="0" err="1">
                <a:solidFill>
                  <a:srgbClr val="002060"/>
                </a:solidFill>
              </a:rPr>
              <a:t>un</a:t>
            </a:r>
            <a:r>
              <a:rPr lang="nl-NL" dirty="0">
                <a:solidFill>
                  <a:srgbClr val="002060"/>
                </a:solidFill>
              </a:rPr>
              <a:t> </a:t>
            </a:r>
            <a:r>
              <a:rPr lang="nl-NL" dirty="0" err="1">
                <a:solidFill>
                  <a:srgbClr val="002060"/>
                </a:solidFill>
              </a:rPr>
              <a:t>futuro</a:t>
            </a:r>
            <a:r>
              <a:rPr lang="nl-NL" dirty="0">
                <a:solidFill>
                  <a:srgbClr val="002060"/>
                </a:solidFill>
              </a:rPr>
              <a:t> de </a:t>
            </a:r>
            <a:r>
              <a:rPr lang="nl-NL" dirty="0" err="1">
                <a:solidFill>
                  <a:srgbClr val="002060"/>
                </a:solidFill>
              </a:rPr>
              <a:t>oro</a:t>
            </a:r>
            <a:r>
              <a:rPr lang="nl-NL" dirty="0">
                <a:solidFill>
                  <a:srgbClr val="002060"/>
                </a:solidFill>
              </a:rPr>
              <a:t> al sector </a:t>
            </a:r>
            <a:r>
              <a:rPr lang="nl-NL" dirty="0" err="1">
                <a:solidFill>
                  <a:srgbClr val="002060"/>
                </a:solidFill>
              </a:rPr>
              <a:t>pesquero</a:t>
            </a:r>
            <a:r>
              <a:rPr lang="nl-NL" dirty="0">
                <a:solidFill>
                  <a:srgbClr val="002060"/>
                </a:solidFill>
              </a:rPr>
              <a:t> </a:t>
            </a:r>
            <a:r>
              <a:rPr lang="nl-NL" dirty="0" err="1">
                <a:solidFill>
                  <a:srgbClr val="002060"/>
                </a:solidFill>
              </a:rPr>
              <a:t>britanico</a:t>
            </a:r>
            <a:endParaRPr lang="nl-NL" dirty="0">
              <a:solidFill>
                <a:srgbClr val="002060"/>
              </a:solidFill>
            </a:endParaRPr>
          </a:p>
          <a:p>
            <a:endParaRPr lang="nl-NL" dirty="0"/>
          </a:p>
        </p:txBody>
      </p:sp>
      <p:sp>
        <p:nvSpPr>
          <p:cNvPr id="2" name="Titel 1">
            <a:extLst>
              <a:ext uri="{FF2B5EF4-FFF2-40B4-BE49-F238E27FC236}">
                <a16:creationId xmlns:a16="http://schemas.microsoft.com/office/drawing/2014/main" id="{D753A826-CF38-4F7B-9A3E-02E9CD553E7F}"/>
              </a:ext>
            </a:extLst>
          </p:cNvPr>
          <p:cNvSpPr>
            <a:spLocks noGrp="1"/>
          </p:cNvSpPr>
          <p:nvPr>
            <p:ph type="title"/>
          </p:nvPr>
        </p:nvSpPr>
        <p:spPr/>
        <p:txBody>
          <a:bodyPr/>
          <a:lstStyle/>
          <a:p>
            <a:endParaRPr lang="en-US" dirty="0"/>
          </a:p>
        </p:txBody>
      </p:sp>
      <p:sp>
        <p:nvSpPr>
          <p:cNvPr id="8" name="Tijdelijke aanduiding voor tekst 7">
            <a:extLst>
              <a:ext uri="{FF2B5EF4-FFF2-40B4-BE49-F238E27FC236}">
                <a16:creationId xmlns:a16="http://schemas.microsoft.com/office/drawing/2014/main" id="{2B7BE3BC-F19C-4BC6-85EC-501E60B96ACA}"/>
              </a:ext>
            </a:extLst>
          </p:cNvPr>
          <p:cNvSpPr>
            <a:spLocks noGrp="1"/>
          </p:cNvSpPr>
          <p:nvPr>
            <p:ph type="body" sz="quarter" idx="12"/>
          </p:nvPr>
        </p:nvSpPr>
        <p:spPr/>
        <p:txBody>
          <a:bodyPr/>
          <a:lstStyle/>
          <a:p>
            <a:endParaRPr lang="nl-NL"/>
          </a:p>
        </p:txBody>
      </p:sp>
      <p:pic>
        <p:nvPicPr>
          <p:cNvPr id="4" name="Afbeelding 4">
            <a:extLst>
              <a:ext uri="{FF2B5EF4-FFF2-40B4-BE49-F238E27FC236}">
                <a16:creationId xmlns:a16="http://schemas.microsoft.com/office/drawing/2014/main" id="{EFF2B4E9-8175-4634-9435-35C38482DB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0193" y="1273353"/>
            <a:ext cx="6731740" cy="4916698"/>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2DA8CE3F-E0A0-4F72-A2E3-EC81F58BDC7D}"/>
              </a:ext>
            </a:extLst>
          </p:cNvPr>
          <p:cNvPicPr>
            <a:picLocks noChangeAspect="1"/>
          </p:cNvPicPr>
          <p:nvPr/>
        </p:nvPicPr>
        <p:blipFill>
          <a:blip r:embed="rId3"/>
          <a:stretch>
            <a:fillRect/>
          </a:stretch>
        </p:blipFill>
        <p:spPr>
          <a:xfrm>
            <a:off x="11225719" y="6274464"/>
            <a:ext cx="719846" cy="583535"/>
          </a:xfrm>
          <a:prstGeom prst="rect">
            <a:avLst/>
          </a:prstGeom>
        </p:spPr>
      </p:pic>
    </p:spTree>
    <p:extLst>
      <p:ext uri="{BB962C8B-B14F-4D97-AF65-F5344CB8AC3E}">
        <p14:creationId xmlns:p14="http://schemas.microsoft.com/office/powerpoint/2010/main" val="2469092614"/>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a:extLst>
              <a:ext uri="{FF2B5EF4-FFF2-40B4-BE49-F238E27FC236}">
                <a16:creationId xmlns:a16="http://schemas.microsoft.com/office/drawing/2014/main" id="{7BAA8CB3-C736-4FBC-872C-376582A5010E}"/>
              </a:ext>
            </a:extLst>
          </p:cNvPr>
          <p:cNvSpPr>
            <a:spLocks noGrp="1" noChangeArrowheads="1"/>
          </p:cNvSpPr>
          <p:nvPr>
            <p:ph type="body" sz="quarter" idx="10"/>
          </p:nvPr>
        </p:nvSpPr>
        <p:spPr>
          <a:xfrm>
            <a:off x="470370" y="1454565"/>
            <a:ext cx="5250876" cy="4507380"/>
          </a:xfrm>
        </p:spPr>
        <p:txBody>
          <a:bodyPr>
            <a:normAutofit fontScale="77500" lnSpcReduction="20000"/>
          </a:bodyPr>
          <a:lstStyle/>
          <a:p>
            <a:pPr>
              <a:buClr>
                <a:srgbClr val="002060"/>
              </a:buClr>
            </a:pPr>
            <a:r>
              <a:rPr lang="en-IE" altLang="en-US" sz="3600" dirty="0">
                <a:solidFill>
                  <a:srgbClr val="002060"/>
                </a:solidFill>
              </a:rPr>
              <a:t>El </a:t>
            </a:r>
            <a:r>
              <a:rPr lang="en-IE" altLang="en-US" sz="3600" dirty="0" err="1">
                <a:solidFill>
                  <a:srgbClr val="002060"/>
                </a:solidFill>
              </a:rPr>
              <a:t>contexto</a:t>
            </a:r>
            <a:r>
              <a:rPr lang="en-IE" altLang="en-US" sz="3600" dirty="0">
                <a:solidFill>
                  <a:srgbClr val="002060"/>
                </a:solidFill>
              </a:rPr>
              <a:t> </a:t>
            </a:r>
            <a:r>
              <a:rPr lang="en-IE" altLang="en-US" sz="3600" dirty="0" err="1">
                <a:solidFill>
                  <a:srgbClr val="002060"/>
                </a:solidFill>
              </a:rPr>
              <a:t>juridico</a:t>
            </a:r>
            <a:r>
              <a:rPr lang="en-IE" altLang="en-US" sz="3600" dirty="0">
                <a:solidFill>
                  <a:srgbClr val="002060"/>
                </a:solidFill>
              </a:rPr>
              <a:t> </a:t>
            </a:r>
            <a:r>
              <a:rPr lang="en-IE" altLang="en-US" sz="3600" dirty="0" err="1">
                <a:solidFill>
                  <a:srgbClr val="002060"/>
                </a:solidFill>
              </a:rPr>
              <a:t>internacional</a:t>
            </a:r>
            <a:r>
              <a:rPr lang="en-IE" altLang="en-US" sz="3600" dirty="0">
                <a:solidFill>
                  <a:srgbClr val="002060"/>
                </a:solidFill>
              </a:rPr>
              <a:t> no es de </a:t>
            </a:r>
            <a:r>
              <a:rPr lang="en-IE" altLang="en-US" sz="3600" dirty="0" err="1">
                <a:solidFill>
                  <a:srgbClr val="002060"/>
                </a:solidFill>
              </a:rPr>
              <a:t>mucho</a:t>
            </a:r>
            <a:r>
              <a:rPr lang="en-IE" altLang="en-US" sz="3600" dirty="0">
                <a:solidFill>
                  <a:srgbClr val="002060"/>
                </a:solidFill>
              </a:rPr>
              <a:t> </a:t>
            </a:r>
            <a:r>
              <a:rPr lang="en-IE" altLang="en-US" sz="3600" dirty="0" err="1">
                <a:solidFill>
                  <a:srgbClr val="002060"/>
                </a:solidFill>
              </a:rPr>
              <a:t>apoyo</a:t>
            </a:r>
            <a:r>
              <a:rPr lang="en-IE" altLang="en-US" sz="3600" dirty="0">
                <a:solidFill>
                  <a:srgbClr val="002060"/>
                </a:solidFill>
              </a:rPr>
              <a:t> para la </a:t>
            </a:r>
            <a:r>
              <a:rPr lang="en-IE" altLang="en-US" sz="3600" dirty="0" err="1">
                <a:solidFill>
                  <a:srgbClr val="002060"/>
                </a:solidFill>
              </a:rPr>
              <a:t>posición</a:t>
            </a:r>
            <a:r>
              <a:rPr lang="en-IE" altLang="en-US" sz="3600" dirty="0">
                <a:solidFill>
                  <a:srgbClr val="002060"/>
                </a:solidFill>
              </a:rPr>
              <a:t> </a:t>
            </a:r>
            <a:r>
              <a:rPr lang="en-IE" altLang="en-US" sz="3600" dirty="0" err="1">
                <a:solidFill>
                  <a:srgbClr val="002060"/>
                </a:solidFill>
              </a:rPr>
              <a:t>Europea</a:t>
            </a:r>
            <a:endParaRPr lang="en-IE" altLang="en-US" sz="3600" dirty="0">
              <a:solidFill>
                <a:srgbClr val="002060"/>
              </a:solidFill>
            </a:endParaRPr>
          </a:p>
          <a:p>
            <a:pPr>
              <a:spcBef>
                <a:spcPts val="1350"/>
              </a:spcBef>
            </a:pPr>
            <a:r>
              <a:rPr lang="en-US" sz="3600" dirty="0">
                <a:solidFill>
                  <a:srgbClr val="002060"/>
                </a:solidFill>
              </a:rPr>
              <a:t>1977: la CEE decide la zona de 200 </a:t>
            </a:r>
            <a:r>
              <a:rPr lang="en-US" sz="3600" dirty="0" err="1">
                <a:solidFill>
                  <a:srgbClr val="002060"/>
                </a:solidFill>
              </a:rPr>
              <a:t>milas</a:t>
            </a:r>
            <a:r>
              <a:rPr lang="en-US" sz="3600" dirty="0">
                <a:solidFill>
                  <a:srgbClr val="002060"/>
                </a:solidFill>
              </a:rPr>
              <a:t> (ZEE) </a:t>
            </a:r>
          </a:p>
          <a:p>
            <a:pPr>
              <a:spcBef>
                <a:spcPts val="1350"/>
              </a:spcBef>
            </a:pPr>
            <a:r>
              <a:rPr lang="en-US" sz="3600" dirty="0">
                <a:solidFill>
                  <a:srgbClr val="002060"/>
                </a:solidFill>
                <a:sym typeface="Wingdings" panose="05000000000000000000" pitchFamily="2" charset="2"/>
              </a:rPr>
              <a:t>… y la PCP (en </a:t>
            </a:r>
            <a:r>
              <a:rPr lang="en-US" sz="3600" dirty="0" err="1">
                <a:solidFill>
                  <a:srgbClr val="002060"/>
                </a:solidFill>
                <a:sym typeface="Wingdings" panose="05000000000000000000" pitchFamily="2" charset="2"/>
              </a:rPr>
              <a:t>marcha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desde</a:t>
            </a:r>
            <a:r>
              <a:rPr lang="en-US" sz="3600" dirty="0">
                <a:solidFill>
                  <a:srgbClr val="002060"/>
                </a:solidFill>
                <a:sym typeface="Wingdings" panose="05000000000000000000" pitchFamily="2" charset="2"/>
              </a:rPr>
              <a:t> </a:t>
            </a:r>
            <a:r>
              <a:rPr lang="en-US" sz="3600" dirty="0">
                <a:solidFill>
                  <a:srgbClr val="002060"/>
                </a:solidFill>
              </a:rPr>
              <a:t>1983)</a:t>
            </a:r>
          </a:p>
          <a:p>
            <a:pPr>
              <a:buClr>
                <a:srgbClr val="002060"/>
              </a:buClr>
            </a:pPr>
            <a:endParaRPr lang="en-IE" altLang="en-US" sz="3600" dirty="0">
              <a:solidFill>
                <a:srgbClr val="002060"/>
              </a:solidFill>
            </a:endParaRPr>
          </a:p>
          <a:p>
            <a:pPr>
              <a:buClr>
                <a:srgbClr val="002060"/>
              </a:buClr>
            </a:pPr>
            <a:endParaRPr lang="en-IE" altLang="en-US" sz="3600" b="1" dirty="0">
              <a:solidFill>
                <a:srgbClr val="FFFFFF"/>
              </a:solidFill>
            </a:endParaRPr>
          </a:p>
          <a:p>
            <a:pPr marL="457203" lvl="1" indent="0">
              <a:buClr>
                <a:schemeClr val="tx2"/>
              </a:buClr>
              <a:buNone/>
            </a:pPr>
            <a:r>
              <a:rPr lang="en-IE" altLang="en-US" b="1" dirty="0"/>
              <a:t> </a:t>
            </a:r>
          </a:p>
          <a:p>
            <a:pPr>
              <a:buClr>
                <a:schemeClr val="tx2"/>
              </a:buClr>
              <a:buFont typeface="Monotype Sorts"/>
              <a:buNone/>
            </a:pPr>
            <a:endParaRPr lang="en-IE" altLang="en-US" dirty="0"/>
          </a:p>
          <a:p>
            <a:pPr>
              <a:buFont typeface="Monotype Sorts"/>
              <a:buNone/>
            </a:pPr>
            <a:endParaRPr lang="en-IE" altLang="en-US" dirty="0"/>
          </a:p>
          <a:p>
            <a:endParaRPr lang="en-IE" altLang="en-US" dirty="0"/>
          </a:p>
          <a:p>
            <a:pPr>
              <a:buFont typeface="Monotype Sorts"/>
              <a:buNone/>
            </a:pPr>
            <a:endParaRPr lang="en-IE" altLang="en-US" dirty="0"/>
          </a:p>
          <a:p>
            <a:pPr>
              <a:buFont typeface="Monotype Sorts"/>
              <a:buNone/>
            </a:pPr>
            <a:endParaRPr lang="en-IE" altLang="en-US" dirty="0"/>
          </a:p>
          <a:p>
            <a:endParaRPr lang="en-IE" altLang="en-US" dirty="0"/>
          </a:p>
        </p:txBody>
      </p:sp>
      <p:sp>
        <p:nvSpPr>
          <p:cNvPr id="16386" name="Rectangle 2">
            <a:extLst>
              <a:ext uri="{FF2B5EF4-FFF2-40B4-BE49-F238E27FC236}">
                <a16:creationId xmlns:a16="http://schemas.microsoft.com/office/drawing/2014/main" id="{0F1C1FA4-D7F0-4710-B4AC-623BC7EF4CD1}"/>
              </a:ext>
            </a:extLst>
          </p:cNvPr>
          <p:cNvSpPr>
            <a:spLocks noGrp="1" noChangeArrowheads="1"/>
          </p:cNvSpPr>
          <p:nvPr>
            <p:ph type="title"/>
          </p:nvPr>
        </p:nvSpPr>
        <p:spPr/>
        <p:txBody>
          <a:bodyPr/>
          <a:lstStyle/>
          <a:p>
            <a:r>
              <a:rPr lang="en-IE" altLang="en-US" b="1" dirty="0">
                <a:solidFill>
                  <a:srgbClr val="C00000"/>
                </a:solidFill>
              </a:rPr>
              <a:t>El </a:t>
            </a:r>
            <a:r>
              <a:rPr lang="en-IE" altLang="en-US" b="1" dirty="0" err="1">
                <a:solidFill>
                  <a:srgbClr val="C00000"/>
                </a:solidFill>
              </a:rPr>
              <a:t>contexto</a:t>
            </a:r>
            <a:r>
              <a:rPr lang="en-IE" altLang="en-US" b="1" dirty="0">
                <a:solidFill>
                  <a:srgbClr val="C00000"/>
                </a:solidFill>
              </a:rPr>
              <a:t> de Brexit y </a:t>
            </a:r>
            <a:r>
              <a:rPr lang="en-IE" altLang="en-US" b="1" dirty="0" err="1">
                <a:solidFill>
                  <a:srgbClr val="C00000"/>
                </a:solidFill>
              </a:rPr>
              <a:t>Pesca</a:t>
            </a:r>
            <a:endParaRPr lang="en-IE" altLang="en-US" sz="4000" dirty="0">
              <a:solidFill>
                <a:srgbClr val="C00000"/>
              </a:solidFill>
            </a:endParaRPr>
          </a:p>
        </p:txBody>
      </p:sp>
      <p:pic>
        <p:nvPicPr>
          <p:cNvPr id="4" name="Afbeelding 3">
            <a:extLst>
              <a:ext uri="{FF2B5EF4-FFF2-40B4-BE49-F238E27FC236}">
                <a16:creationId xmlns:a16="http://schemas.microsoft.com/office/drawing/2014/main" id="{90BE2E85-22F1-4E89-963F-B37B8E760EEC}"/>
              </a:ext>
            </a:extLst>
          </p:cNvPr>
          <p:cNvPicPr>
            <a:picLocks noChangeAspect="1"/>
          </p:cNvPicPr>
          <p:nvPr/>
        </p:nvPicPr>
        <p:blipFill>
          <a:blip r:embed="rId3"/>
          <a:stretch>
            <a:fillRect/>
          </a:stretch>
        </p:blipFill>
        <p:spPr>
          <a:xfrm>
            <a:off x="11225719" y="6274464"/>
            <a:ext cx="719846" cy="583535"/>
          </a:xfrm>
          <a:prstGeom prst="rect">
            <a:avLst/>
          </a:prstGeom>
        </p:spPr>
      </p:pic>
      <p:pic>
        <p:nvPicPr>
          <p:cNvPr id="5" name="Afbeelding 4">
            <a:extLst>
              <a:ext uri="{FF2B5EF4-FFF2-40B4-BE49-F238E27FC236}">
                <a16:creationId xmlns:a16="http://schemas.microsoft.com/office/drawing/2014/main" id="{A7A8E1A3-A528-4876-8EB8-58C0203B9916}"/>
              </a:ext>
            </a:extLst>
          </p:cNvPr>
          <p:cNvPicPr>
            <a:picLocks noChangeAspect="1"/>
          </p:cNvPicPr>
          <p:nvPr/>
        </p:nvPicPr>
        <p:blipFill>
          <a:blip r:embed="rId4"/>
          <a:stretch>
            <a:fillRect/>
          </a:stretch>
        </p:blipFill>
        <p:spPr>
          <a:xfrm>
            <a:off x="7054165" y="0"/>
            <a:ext cx="5137835" cy="6857820"/>
          </a:xfrm>
          <a:prstGeom prst="rect">
            <a:avLst/>
          </a:prstGeom>
        </p:spPr>
      </p:pic>
    </p:spTree>
    <p:extLst>
      <p:ext uri="{BB962C8B-B14F-4D97-AF65-F5344CB8AC3E}">
        <p14:creationId xmlns:p14="http://schemas.microsoft.com/office/powerpoint/2010/main" val="2830774311"/>
      </p:ext>
    </p:extLst>
  </p:cSld>
  <p:clrMapOvr>
    <a:masterClrMapping/>
  </p:clrMapOvr>
  <p:transition>
    <p:split orient="vert"/>
  </p:transition>
</p:sld>
</file>

<file path=ppt/theme/theme1.xml><?xml version="1.0" encoding="utf-8"?>
<a:theme xmlns:a="http://schemas.openxmlformats.org/drawingml/2006/main" name="1_White withou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FA Powerpoint Template REV2.2 wide.potx" id="{D7B3CDAC-09FB-4C57-9B18-412324E723B0}" vid="{F47C64A6-3963-4EF7-B05B-3EE44C57BCC0}"/>
    </a:ext>
  </a:extLst>
</a:theme>
</file>

<file path=ppt/theme/theme2.xml><?xml version="1.0" encoding="utf-8"?>
<a:theme xmlns:a="http://schemas.openxmlformats.org/drawingml/2006/main" name="White with line">
  <a:themeElements>
    <a:clrScheme name="PFA color theme">
      <a:dk1>
        <a:srgbClr val="004577"/>
      </a:dk1>
      <a:lt1>
        <a:srgbClr val="FFFFFF"/>
      </a:lt1>
      <a:dk2>
        <a:srgbClr val="77C2C8"/>
      </a:dk2>
      <a:lt2>
        <a:srgbClr val="FFFFFF"/>
      </a:lt2>
      <a:accent1>
        <a:srgbClr val="004577"/>
      </a:accent1>
      <a:accent2>
        <a:srgbClr val="77C2C8"/>
      </a:accent2>
      <a:accent3>
        <a:srgbClr val="FFFFFF"/>
      </a:accent3>
      <a:accent4>
        <a:srgbClr val="000000"/>
      </a:accent4>
      <a:accent5>
        <a:srgbClr val="AAE2CA"/>
      </a:accent5>
      <a:accent6>
        <a:srgbClr val="004577"/>
      </a:accent6>
      <a:hlink>
        <a:srgbClr val="004577"/>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FA Powerpoint Template REV2.2 wide.potx" id="{D7B3CDAC-09FB-4C57-9B18-412324E723B0}" vid="{0C58B043-E089-43E0-900A-93171FE2D77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1578</Words>
  <Application>Microsoft Office PowerPoint</Application>
  <PresentationFormat>Breedbeeld</PresentationFormat>
  <Paragraphs>263</Paragraphs>
  <Slides>30</Slides>
  <Notes>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30</vt:i4>
      </vt:variant>
    </vt:vector>
  </HeadingPairs>
  <TitlesOfParts>
    <vt:vector size="35" baseType="lpstr">
      <vt:lpstr>Arial</vt:lpstr>
      <vt:lpstr>Calibri</vt:lpstr>
      <vt:lpstr>Monotype Sorts</vt:lpstr>
      <vt:lpstr>1_White without line</vt:lpstr>
      <vt:lpstr>White with line</vt:lpstr>
      <vt:lpstr>Brexit y la pesca     Celeiro, 30 de Noviembre 2019</vt:lpstr>
      <vt:lpstr>PowerPoint-presentatie</vt:lpstr>
      <vt:lpstr>El contexto de Brexit y Pesca</vt:lpstr>
      <vt:lpstr>El contexto de Brexit y Pesca</vt:lpstr>
      <vt:lpstr>El contexto de Brexit y Pesca</vt:lpstr>
      <vt:lpstr>PowerPoint-presentatie</vt:lpstr>
      <vt:lpstr>PowerPoint-presentatie</vt:lpstr>
      <vt:lpstr>PowerPoint-presentatie</vt:lpstr>
      <vt:lpstr>El contexto de Brexit y Pesca</vt:lpstr>
      <vt:lpstr>La situación post Brexit …</vt:lpstr>
      <vt:lpstr>Brexit y pesca: el problema en cifras</vt:lpstr>
      <vt:lpstr>PowerPoint-presentatie</vt:lpstr>
      <vt:lpstr>PowerPoint-presentatie</vt:lpstr>
      <vt:lpstr>Pero …</vt:lpstr>
      <vt:lpstr>Lobby del sector pesquero </vt:lpstr>
      <vt:lpstr>PowerPoint-presentatie</vt:lpstr>
      <vt:lpstr>5 mensajes principales de la UEFA</vt:lpstr>
      <vt:lpstr>1. La pesca debe ser prioritaria para la UE en el Brexit</vt:lpstr>
      <vt:lpstr>2. continuación del acceso recíproco</vt:lpstr>
      <vt:lpstr>  3. no cambio de la repartición actual de las cuotas entre UE y RU </vt:lpstr>
      <vt:lpstr>4. Colaboración intensiva en la gestión de las pesquerías</vt:lpstr>
      <vt:lpstr>5:  comercio es el enlace y el apalancamiento vital en las  negociaciones  pesqueras</vt:lpstr>
      <vt:lpstr> Que hemos logrado hasta ahora?</vt:lpstr>
      <vt:lpstr>PowerPoint-presentatie</vt:lpstr>
      <vt:lpstr>3. La Declaración politica sobre la relación futura</vt:lpstr>
      <vt:lpstr>4. Declaración unilateral del Consejo Europeo cuando aprobó el       Acuerdo de Retirada y la Declaración Política sobre el future  (25 Noviembre 2018)</vt:lpstr>
      <vt:lpstr>Dónde estamos en el momento mismo?</vt:lpstr>
      <vt:lpstr>PowerPoint-presentatie</vt:lpstr>
      <vt:lpstr>Nosotros, como industria pesquera, debemos…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gbalsfoort@gmail.com</dc:creator>
  <cp:lastModifiedBy>gbalsfoort@gmail.com</cp:lastModifiedBy>
  <cp:revision>33</cp:revision>
  <dcterms:created xsi:type="dcterms:W3CDTF">2019-11-24T16:27:26Z</dcterms:created>
  <dcterms:modified xsi:type="dcterms:W3CDTF">2019-11-30T00:08:27Z</dcterms:modified>
</cp:coreProperties>
</file>